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7"/>
  </p:notesMasterIdLst>
  <p:sldIdLst>
    <p:sldId id="260" r:id="rId2"/>
    <p:sldId id="261" r:id="rId3"/>
    <p:sldId id="304" r:id="rId4"/>
    <p:sldId id="257" r:id="rId5"/>
    <p:sldId id="297" r:id="rId6"/>
    <p:sldId id="263" r:id="rId7"/>
    <p:sldId id="300" r:id="rId8"/>
    <p:sldId id="262" r:id="rId9"/>
    <p:sldId id="285" r:id="rId10"/>
    <p:sldId id="287" r:id="rId11"/>
    <p:sldId id="264" r:id="rId12"/>
    <p:sldId id="265" r:id="rId13"/>
    <p:sldId id="266" r:id="rId14"/>
    <p:sldId id="267" r:id="rId15"/>
    <p:sldId id="306" r:id="rId16"/>
    <p:sldId id="277" r:id="rId17"/>
    <p:sldId id="278" r:id="rId18"/>
    <p:sldId id="279" r:id="rId19"/>
    <p:sldId id="301" r:id="rId20"/>
    <p:sldId id="270" r:id="rId21"/>
    <p:sldId id="271" r:id="rId22"/>
    <p:sldId id="274" r:id="rId23"/>
    <p:sldId id="273" r:id="rId24"/>
    <p:sldId id="307" r:id="rId25"/>
    <p:sldId id="290" r:id="rId26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2727"/>
    <a:srgbClr val="B92941"/>
    <a:srgbClr val="CC0000"/>
    <a:srgbClr val="FF99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30" autoAdjust="0"/>
    <p:restoredTop sz="90961" autoAdjust="0"/>
  </p:normalViewPr>
  <p:slideViewPr>
    <p:cSldViewPr>
      <p:cViewPr varScale="1">
        <p:scale>
          <a:sx n="67" d="100"/>
          <a:sy n="67" d="100"/>
        </p:scale>
        <p:origin x="158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367" cy="466088"/>
          </a:xfrm>
          <a:prstGeom prst="rect">
            <a:avLst/>
          </a:prstGeom>
        </p:spPr>
        <p:txBody>
          <a:bodyPr vert="horz" lIns="91129" tIns="45565" rIns="91129" bIns="45565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1456" y="1"/>
            <a:ext cx="3037366" cy="466088"/>
          </a:xfrm>
          <a:prstGeom prst="rect">
            <a:avLst/>
          </a:prstGeom>
        </p:spPr>
        <p:txBody>
          <a:bodyPr vert="horz" lIns="91129" tIns="45565" rIns="91129" bIns="45565" rtlCol="0"/>
          <a:lstStyle>
            <a:lvl1pPr algn="r">
              <a:defRPr sz="1200"/>
            </a:lvl1pPr>
          </a:lstStyle>
          <a:p>
            <a:fld id="{72CF43EA-7408-4675-9F07-31ABA9B776EE}" type="datetimeFigureOut">
              <a:rPr lang="es-MX" smtClean="0"/>
              <a:t>04/07/2023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9" tIns="45565" rIns="91129" bIns="45565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0567" y="4473813"/>
            <a:ext cx="5609267" cy="3660537"/>
          </a:xfrm>
          <a:prstGeom prst="rect">
            <a:avLst/>
          </a:prstGeom>
        </p:spPr>
        <p:txBody>
          <a:bodyPr vert="horz" lIns="91129" tIns="45565" rIns="91129" bIns="4556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30312"/>
            <a:ext cx="3037367" cy="466088"/>
          </a:xfrm>
          <a:prstGeom prst="rect">
            <a:avLst/>
          </a:prstGeom>
        </p:spPr>
        <p:txBody>
          <a:bodyPr vert="horz" lIns="91129" tIns="45565" rIns="91129" bIns="45565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1456" y="8830312"/>
            <a:ext cx="3037366" cy="466088"/>
          </a:xfrm>
          <a:prstGeom prst="rect">
            <a:avLst/>
          </a:prstGeom>
        </p:spPr>
        <p:txBody>
          <a:bodyPr vert="horz" lIns="91129" tIns="45565" rIns="91129" bIns="45565" rtlCol="0" anchor="b"/>
          <a:lstStyle>
            <a:lvl1pPr algn="r">
              <a:defRPr sz="1200"/>
            </a:lvl1pPr>
          </a:lstStyle>
          <a:p>
            <a:fld id="{4ABDA3BF-56CE-46CE-B92B-14A0D4E6E1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3177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DA3BF-56CE-46CE-B92B-14A0D4E6E1D2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275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BDA3BF-56CE-46CE-B92B-14A0D4E6E1D2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8660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DA3BF-56CE-46CE-B92B-14A0D4E6E1D2}" type="slidenum">
              <a:rPr lang="es-MX" smtClean="0"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5605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BDA3BF-56CE-46CE-B92B-14A0D4E6E1D2}" type="slidenum">
              <a:rPr lang="es-MX" smtClean="0"/>
              <a:t>16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1561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DA3BF-56CE-46CE-B92B-14A0D4E6E1D2}" type="slidenum">
              <a:rPr lang="es-MX" smtClean="0"/>
              <a:t>18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1874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DA3BF-56CE-46CE-B92B-14A0D4E6E1D2}" type="slidenum">
              <a:rPr lang="es-MX" smtClean="0"/>
              <a:t>25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4830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5D6B-AA7D-48AD-AA37-F7493A3FA686}" type="datetimeFigureOut">
              <a:rPr lang="es-MX" smtClean="0"/>
              <a:t>04/07/2023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B28D-72BB-4E5E-8C15-315BD8411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5385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5D6B-AA7D-48AD-AA37-F7493A3FA686}" type="datetimeFigureOut">
              <a:rPr lang="es-MX" smtClean="0"/>
              <a:t>04/07/2023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B28D-72BB-4E5E-8C15-315BD8411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5386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5D6B-AA7D-48AD-AA37-F7493A3FA686}" type="datetimeFigureOut">
              <a:rPr lang="es-MX" smtClean="0"/>
              <a:t>04/07/2023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B28D-72BB-4E5E-8C15-315BD8411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8243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5D6B-AA7D-48AD-AA37-F7493A3FA686}" type="datetimeFigureOut">
              <a:rPr lang="es-MX" smtClean="0"/>
              <a:t>04/07/2023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B28D-72BB-4E5E-8C15-315BD8411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6738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5D6B-AA7D-48AD-AA37-F7493A3FA686}" type="datetimeFigureOut">
              <a:rPr lang="es-MX" smtClean="0"/>
              <a:t>04/07/2023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B28D-72BB-4E5E-8C15-315BD8411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6178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5D6B-AA7D-48AD-AA37-F7493A3FA686}" type="datetimeFigureOut">
              <a:rPr lang="es-MX" smtClean="0"/>
              <a:t>04/07/2023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B28D-72BB-4E5E-8C15-315BD8411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091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5D6B-AA7D-48AD-AA37-F7493A3FA686}" type="datetimeFigureOut">
              <a:rPr lang="es-MX" smtClean="0"/>
              <a:t>04/07/2023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B28D-72BB-4E5E-8C15-315BD8411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2149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5D6B-AA7D-48AD-AA37-F7493A3FA686}" type="datetimeFigureOut">
              <a:rPr lang="es-MX" smtClean="0"/>
              <a:t>04/07/2023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B28D-72BB-4E5E-8C15-315BD8411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4103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5D6B-AA7D-48AD-AA37-F7493A3FA686}" type="datetimeFigureOut">
              <a:rPr lang="es-MX" smtClean="0"/>
              <a:t>04/07/2023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B28D-72BB-4E5E-8C15-315BD8411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1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5D6B-AA7D-48AD-AA37-F7493A3FA686}" type="datetimeFigureOut">
              <a:rPr lang="es-MX" smtClean="0"/>
              <a:t>04/07/2023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B28D-72BB-4E5E-8C15-315BD8411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333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5D6B-AA7D-48AD-AA37-F7493A3FA686}" type="datetimeFigureOut">
              <a:rPr lang="es-MX" smtClean="0"/>
              <a:t>04/07/2023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B28D-72BB-4E5E-8C15-315BD8411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2641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45D6B-AA7D-48AD-AA37-F7493A3FA686}" type="datetimeFigureOut">
              <a:rPr lang="es-MX" smtClean="0"/>
              <a:t>04/07/2023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7B28D-72BB-4E5E-8C15-315BD8411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1611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620688"/>
            <a:ext cx="4653136" cy="4653136"/>
          </a:xfrm>
          <a:prstGeom prst="rect">
            <a:avLst/>
          </a:prstGeom>
        </p:spPr>
      </p:pic>
      <p:sp>
        <p:nvSpPr>
          <p:cNvPr id="43" name="42 Rectángulo"/>
          <p:cNvSpPr/>
          <p:nvPr/>
        </p:nvSpPr>
        <p:spPr>
          <a:xfrm>
            <a:off x="1861828" y="5589240"/>
            <a:ext cx="58326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5400" b="1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ell MT" panose="02020503060305020303" pitchFamily="18" charset="0"/>
              </a:rPr>
              <a:t>Organigrama</a:t>
            </a:r>
          </a:p>
        </p:txBody>
      </p:sp>
    </p:spTree>
    <p:extLst>
      <p:ext uri="{BB962C8B-B14F-4D97-AF65-F5344CB8AC3E}">
        <p14:creationId xmlns:p14="http://schemas.microsoft.com/office/powerpoint/2010/main" val="3412962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83 Conector recto"/>
          <p:cNvCxnSpPr>
            <a:cxnSpLocks/>
          </p:cNvCxnSpPr>
          <p:nvPr/>
        </p:nvCxnSpPr>
        <p:spPr>
          <a:xfrm flipH="1" flipV="1">
            <a:off x="4360205" y="5860534"/>
            <a:ext cx="155056" cy="3994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83" name="82 Conector recto"/>
          <p:cNvCxnSpPr/>
          <p:nvPr/>
        </p:nvCxnSpPr>
        <p:spPr>
          <a:xfrm flipH="1">
            <a:off x="4382900" y="5409220"/>
            <a:ext cx="253333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2555776" y="278727"/>
            <a:ext cx="3888432" cy="482203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SECRETARIA DEL AYUNTAMIENTO</a:t>
            </a:r>
          </a:p>
        </p:txBody>
      </p:sp>
      <p:cxnSp>
        <p:nvCxnSpPr>
          <p:cNvPr id="3" name="2 Conector recto"/>
          <p:cNvCxnSpPr>
            <a:cxnSpLocks/>
            <a:stCxn id="2" idx="2"/>
          </p:cNvCxnSpPr>
          <p:nvPr/>
        </p:nvCxnSpPr>
        <p:spPr>
          <a:xfrm>
            <a:off x="4499992" y="760930"/>
            <a:ext cx="18784" cy="5100015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" name="3 Conector recto"/>
          <p:cNvCxnSpPr/>
          <p:nvPr/>
        </p:nvCxnSpPr>
        <p:spPr>
          <a:xfrm flipH="1">
            <a:off x="2246096" y="1988840"/>
            <a:ext cx="4568684" cy="3674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5" name="4 Bisel"/>
          <p:cNvSpPr/>
          <p:nvPr/>
        </p:nvSpPr>
        <p:spPr>
          <a:xfrm>
            <a:off x="21912" y="2614790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Noé José Pérez Flores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El Tlacuache</a:t>
            </a:r>
          </a:p>
        </p:txBody>
      </p:sp>
      <p:sp>
        <p:nvSpPr>
          <p:cNvPr id="6" name="5 Bisel"/>
          <p:cNvSpPr/>
          <p:nvPr/>
        </p:nvSpPr>
        <p:spPr>
          <a:xfrm>
            <a:off x="33083" y="2141136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Aurora Lizbeth Bañuelos Pérez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Ranchos Unidos</a:t>
            </a:r>
          </a:p>
        </p:txBody>
      </p:sp>
      <p:cxnSp>
        <p:nvCxnSpPr>
          <p:cNvPr id="7" name="6 Conector recto"/>
          <p:cNvCxnSpPr/>
          <p:nvPr/>
        </p:nvCxnSpPr>
        <p:spPr>
          <a:xfrm flipH="1">
            <a:off x="2243374" y="1988840"/>
            <a:ext cx="8437" cy="3852428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1" name="10 Bisel"/>
          <p:cNvSpPr/>
          <p:nvPr/>
        </p:nvSpPr>
        <p:spPr>
          <a:xfrm>
            <a:off x="3570821" y="1280333"/>
            <a:ext cx="2088289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Humberto Abrego Rodriguez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Secretario de Ayuntamiento</a:t>
            </a:r>
          </a:p>
        </p:txBody>
      </p:sp>
      <p:cxnSp>
        <p:nvCxnSpPr>
          <p:cNvPr id="19" name="18 Conector recto"/>
          <p:cNvCxnSpPr/>
          <p:nvPr/>
        </p:nvCxnSpPr>
        <p:spPr>
          <a:xfrm flipH="1" flipV="1">
            <a:off x="6811046" y="1988840"/>
            <a:ext cx="18168" cy="318382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1" name="20 Bisel"/>
          <p:cNvSpPr/>
          <p:nvPr/>
        </p:nvSpPr>
        <p:spPr>
          <a:xfrm>
            <a:off x="27497" y="3077438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Brian Octavio Haro Valdivia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Las Higueras</a:t>
            </a:r>
          </a:p>
        </p:txBody>
      </p:sp>
      <p:sp>
        <p:nvSpPr>
          <p:cNvPr id="22" name="21 Bisel"/>
          <p:cNvSpPr/>
          <p:nvPr/>
        </p:nvSpPr>
        <p:spPr>
          <a:xfrm>
            <a:off x="27497" y="3501034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Juan Pablo Lara Caloca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Popota</a:t>
            </a:r>
          </a:p>
        </p:txBody>
      </p:sp>
      <p:cxnSp>
        <p:nvCxnSpPr>
          <p:cNvPr id="23" name="22 Conector recto"/>
          <p:cNvCxnSpPr/>
          <p:nvPr/>
        </p:nvCxnSpPr>
        <p:spPr>
          <a:xfrm flipH="1">
            <a:off x="2063330" y="2345575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4" name="23 Conector recto"/>
          <p:cNvCxnSpPr/>
          <p:nvPr/>
        </p:nvCxnSpPr>
        <p:spPr>
          <a:xfrm flipH="1">
            <a:off x="2057613" y="2808377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5" name="24 Conector recto"/>
          <p:cNvCxnSpPr/>
          <p:nvPr/>
        </p:nvCxnSpPr>
        <p:spPr>
          <a:xfrm flipH="1">
            <a:off x="2057613" y="3257458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6" name="25 Conector recto"/>
          <p:cNvCxnSpPr/>
          <p:nvPr/>
        </p:nvCxnSpPr>
        <p:spPr>
          <a:xfrm flipH="1">
            <a:off x="2057613" y="3677369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7" name="26 Bisel"/>
          <p:cNvSpPr/>
          <p:nvPr/>
        </p:nvSpPr>
        <p:spPr>
          <a:xfrm>
            <a:off x="2370781" y="2137552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Maximiliano Carrillo De La Cruz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22 de Enero</a:t>
            </a:r>
          </a:p>
        </p:txBody>
      </p:sp>
      <p:sp>
        <p:nvSpPr>
          <p:cNvPr id="28" name="27 Bisel"/>
          <p:cNvSpPr/>
          <p:nvPr/>
        </p:nvSpPr>
        <p:spPr>
          <a:xfrm>
            <a:off x="27497" y="3933056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Socorro Guzmán Corona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Los Encantos</a:t>
            </a:r>
          </a:p>
        </p:txBody>
      </p:sp>
      <p:sp>
        <p:nvSpPr>
          <p:cNvPr id="29" name="28 Bisel"/>
          <p:cNvSpPr/>
          <p:nvPr/>
        </p:nvSpPr>
        <p:spPr>
          <a:xfrm>
            <a:off x="27497" y="4365104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Lorena Jiménez Loera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El Izote</a:t>
            </a:r>
          </a:p>
        </p:txBody>
      </p:sp>
      <p:sp>
        <p:nvSpPr>
          <p:cNvPr id="30" name="29 Bisel"/>
          <p:cNvSpPr/>
          <p:nvPr/>
        </p:nvSpPr>
        <p:spPr>
          <a:xfrm>
            <a:off x="27497" y="4801944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José Manuel Moreno Gurrola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Las Jaras</a:t>
            </a:r>
          </a:p>
        </p:txBody>
      </p:sp>
      <p:sp>
        <p:nvSpPr>
          <p:cNvPr id="31" name="30 Bisel"/>
          <p:cNvSpPr/>
          <p:nvPr/>
        </p:nvSpPr>
        <p:spPr>
          <a:xfrm>
            <a:off x="27497" y="5229200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Efrén López Valdivia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La Sierra</a:t>
            </a:r>
          </a:p>
        </p:txBody>
      </p:sp>
      <p:sp>
        <p:nvSpPr>
          <p:cNvPr id="32" name="31 Bisel"/>
          <p:cNvSpPr/>
          <p:nvPr/>
        </p:nvSpPr>
        <p:spPr>
          <a:xfrm>
            <a:off x="27497" y="5661248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Isabel Ma. Vázquez De La Rosa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Chapalilla</a:t>
            </a:r>
          </a:p>
        </p:txBody>
      </p:sp>
      <p:sp>
        <p:nvSpPr>
          <p:cNvPr id="33" name="32 Bisel"/>
          <p:cNvSpPr/>
          <p:nvPr/>
        </p:nvSpPr>
        <p:spPr>
          <a:xfrm>
            <a:off x="7033720" y="4952190"/>
            <a:ext cx="2027396" cy="373329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Antonio Muñoz De La Cruz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Las Palomas</a:t>
            </a:r>
          </a:p>
        </p:txBody>
      </p:sp>
      <p:sp>
        <p:nvSpPr>
          <p:cNvPr id="34" name="33 Bisel"/>
          <p:cNvSpPr/>
          <p:nvPr/>
        </p:nvSpPr>
        <p:spPr>
          <a:xfrm>
            <a:off x="2370781" y="2585502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Azucena Muñoz Eleuterio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El Mezquite</a:t>
            </a:r>
          </a:p>
        </p:txBody>
      </p:sp>
      <p:sp>
        <p:nvSpPr>
          <p:cNvPr id="36" name="35 Bisel"/>
          <p:cNvSpPr/>
          <p:nvPr/>
        </p:nvSpPr>
        <p:spPr>
          <a:xfrm>
            <a:off x="2370781" y="3510657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Ezequiel Castañeda Cortes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El Pinole</a:t>
            </a:r>
          </a:p>
        </p:txBody>
      </p:sp>
      <p:sp>
        <p:nvSpPr>
          <p:cNvPr id="37" name="36 Bisel"/>
          <p:cNvSpPr/>
          <p:nvPr/>
        </p:nvSpPr>
        <p:spPr>
          <a:xfrm>
            <a:off x="2358067" y="3951058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Ismael Díaz Benítez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Los Encinos </a:t>
            </a:r>
          </a:p>
        </p:txBody>
      </p:sp>
      <p:sp>
        <p:nvSpPr>
          <p:cNvPr id="38" name="37 Bisel"/>
          <p:cNvSpPr/>
          <p:nvPr/>
        </p:nvSpPr>
        <p:spPr>
          <a:xfrm>
            <a:off x="2358067" y="4376154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Fortunato Llamas Macías          Juez Auxiliar  Cueva Blanca</a:t>
            </a:r>
          </a:p>
        </p:txBody>
      </p:sp>
      <p:sp>
        <p:nvSpPr>
          <p:cNvPr id="39" name="38 Bisel"/>
          <p:cNvSpPr/>
          <p:nvPr/>
        </p:nvSpPr>
        <p:spPr>
          <a:xfrm>
            <a:off x="2347986" y="4804368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J. Asencion Rodríguez Arellano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San Juan Iztapalapa</a:t>
            </a:r>
          </a:p>
        </p:txBody>
      </p:sp>
      <p:sp>
        <p:nvSpPr>
          <p:cNvPr id="40" name="39 Bisel"/>
          <p:cNvSpPr/>
          <p:nvPr/>
        </p:nvSpPr>
        <p:spPr>
          <a:xfrm>
            <a:off x="2347986" y="5229200"/>
            <a:ext cx="2050192" cy="386465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Venustiano González De La Cruz   Juez Auxiliar  El Trapiche</a:t>
            </a:r>
          </a:p>
        </p:txBody>
      </p:sp>
      <p:sp>
        <p:nvSpPr>
          <p:cNvPr id="41" name="40 Bisel"/>
          <p:cNvSpPr/>
          <p:nvPr/>
        </p:nvSpPr>
        <p:spPr>
          <a:xfrm>
            <a:off x="2347986" y="5680925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Jesús Manuel Biramontes Delgado                                            </a:t>
            </a:r>
            <a:r>
              <a:rPr lang="es-MX" sz="1000" dirty="0">
                <a:solidFill>
                  <a:schemeClr val="tx1"/>
                </a:solidFill>
              </a:rPr>
              <a:t>Juez Auxiliar  El Pinal</a:t>
            </a:r>
          </a:p>
        </p:txBody>
      </p:sp>
      <p:sp>
        <p:nvSpPr>
          <p:cNvPr id="42" name="41 Bisel"/>
          <p:cNvSpPr/>
          <p:nvPr/>
        </p:nvSpPr>
        <p:spPr>
          <a:xfrm>
            <a:off x="6992796" y="4444328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Graciela Amaya  Jara                                           Juez Auxiliar  Hacienda de A.</a:t>
            </a:r>
          </a:p>
        </p:txBody>
      </p:sp>
      <p:cxnSp>
        <p:nvCxnSpPr>
          <p:cNvPr id="43" name="42 Conector recto"/>
          <p:cNvCxnSpPr/>
          <p:nvPr/>
        </p:nvCxnSpPr>
        <p:spPr>
          <a:xfrm flipH="1">
            <a:off x="2064330" y="4113076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4" name="43 Conector recto"/>
          <p:cNvCxnSpPr/>
          <p:nvPr/>
        </p:nvCxnSpPr>
        <p:spPr>
          <a:xfrm flipH="1">
            <a:off x="2054893" y="4556174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5" name="44 Conector recto"/>
          <p:cNvCxnSpPr/>
          <p:nvPr/>
        </p:nvCxnSpPr>
        <p:spPr>
          <a:xfrm flipH="1">
            <a:off x="2057613" y="4984388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6" name="45 Conector recto"/>
          <p:cNvCxnSpPr/>
          <p:nvPr/>
        </p:nvCxnSpPr>
        <p:spPr>
          <a:xfrm flipH="1">
            <a:off x="2063330" y="5411644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7" name="46 Conector recto"/>
          <p:cNvCxnSpPr/>
          <p:nvPr/>
        </p:nvCxnSpPr>
        <p:spPr>
          <a:xfrm flipH="1">
            <a:off x="2057613" y="5825762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50" name="49 Conector recto"/>
          <p:cNvCxnSpPr/>
          <p:nvPr/>
        </p:nvCxnSpPr>
        <p:spPr>
          <a:xfrm flipH="1">
            <a:off x="4398178" y="2321156"/>
            <a:ext cx="124688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51" name="50 Conector recto"/>
          <p:cNvCxnSpPr/>
          <p:nvPr/>
        </p:nvCxnSpPr>
        <p:spPr>
          <a:xfrm flipH="1">
            <a:off x="4398178" y="2765522"/>
            <a:ext cx="124688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52" name="51 Conector recto"/>
          <p:cNvCxnSpPr>
            <a:cxnSpLocks/>
            <a:endCxn id="67" idx="0"/>
          </p:cNvCxnSpPr>
          <p:nvPr/>
        </p:nvCxnSpPr>
        <p:spPr>
          <a:xfrm flipH="1" flipV="1">
            <a:off x="4382900" y="3240741"/>
            <a:ext cx="264421" cy="5727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55" name="54 Bisel"/>
          <p:cNvSpPr/>
          <p:nvPr/>
        </p:nvSpPr>
        <p:spPr>
          <a:xfrm>
            <a:off x="7004806" y="2575193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Antonio González Castañeda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El Carrizal</a:t>
            </a:r>
          </a:p>
        </p:txBody>
      </p:sp>
      <p:sp>
        <p:nvSpPr>
          <p:cNvPr id="57" name="56 Bisel"/>
          <p:cNvSpPr/>
          <p:nvPr/>
        </p:nvSpPr>
        <p:spPr>
          <a:xfrm>
            <a:off x="7017284" y="3060721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Abelino Lopez De La Cruz              Juez Aux. Platanar  de los López</a:t>
            </a:r>
          </a:p>
        </p:txBody>
      </p:sp>
      <p:sp>
        <p:nvSpPr>
          <p:cNvPr id="58" name="57 Bisel"/>
          <p:cNvSpPr/>
          <p:nvPr/>
        </p:nvSpPr>
        <p:spPr>
          <a:xfrm>
            <a:off x="7034706" y="3498263"/>
            <a:ext cx="2027396" cy="41104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Gumaro Uribe Orozco                      Juez Auxiliar  Paso de San Juan</a:t>
            </a:r>
          </a:p>
        </p:txBody>
      </p:sp>
      <p:sp>
        <p:nvSpPr>
          <p:cNvPr id="59" name="58 Bisel"/>
          <p:cNvSpPr/>
          <p:nvPr/>
        </p:nvSpPr>
        <p:spPr>
          <a:xfrm>
            <a:off x="7026654" y="2133888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Marcos Antonio Salazar Lopez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La Cuchilla</a:t>
            </a:r>
          </a:p>
        </p:txBody>
      </p:sp>
      <p:sp>
        <p:nvSpPr>
          <p:cNvPr id="60" name="59 Bisel"/>
          <p:cNvSpPr/>
          <p:nvPr/>
        </p:nvSpPr>
        <p:spPr>
          <a:xfrm>
            <a:off x="4651570" y="3086797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Juana Flores Vázquez                     C. Juez Auxiliar  El Fortín</a:t>
            </a:r>
          </a:p>
        </p:txBody>
      </p:sp>
      <p:sp>
        <p:nvSpPr>
          <p:cNvPr id="61" name="60 Bisel"/>
          <p:cNvSpPr/>
          <p:nvPr/>
        </p:nvSpPr>
        <p:spPr>
          <a:xfrm>
            <a:off x="4661080" y="3523767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Miguel Ángel Cano Brión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La Playa</a:t>
            </a:r>
          </a:p>
        </p:txBody>
      </p:sp>
      <p:sp>
        <p:nvSpPr>
          <p:cNvPr id="62" name="61 Bisel"/>
          <p:cNvSpPr/>
          <p:nvPr/>
        </p:nvSpPr>
        <p:spPr>
          <a:xfrm>
            <a:off x="4651570" y="3969000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 Graciela Peña Jara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Tatepuzco</a:t>
            </a:r>
          </a:p>
        </p:txBody>
      </p:sp>
      <p:sp>
        <p:nvSpPr>
          <p:cNvPr id="63" name="62 Bisel"/>
          <p:cNvSpPr/>
          <p:nvPr/>
        </p:nvSpPr>
        <p:spPr>
          <a:xfrm>
            <a:off x="4651570" y="4376154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Samuel Robles Rodríguez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Juanacaxtle</a:t>
            </a:r>
          </a:p>
        </p:txBody>
      </p:sp>
      <p:sp>
        <p:nvSpPr>
          <p:cNvPr id="65" name="64 Bisel"/>
          <p:cNvSpPr/>
          <p:nvPr/>
        </p:nvSpPr>
        <p:spPr>
          <a:xfrm>
            <a:off x="4644641" y="4804368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Celestino García  Arellano                                      Juez Auxiliar  Palmillas</a:t>
            </a:r>
          </a:p>
        </p:txBody>
      </p:sp>
      <p:sp>
        <p:nvSpPr>
          <p:cNvPr id="66" name="65 Bisel"/>
          <p:cNvSpPr/>
          <p:nvPr/>
        </p:nvSpPr>
        <p:spPr>
          <a:xfrm>
            <a:off x="4633192" y="5231623"/>
            <a:ext cx="2027396" cy="384041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</a:rPr>
              <a:t>C. Castañeda Flores María Guadalupe                                               </a:t>
            </a:r>
            <a:r>
              <a:rPr lang="es-MX" sz="900" dirty="0">
                <a:solidFill>
                  <a:schemeClr val="tx1"/>
                </a:solidFill>
              </a:rPr>
              <a:t>Juez Auxiliar  Sauz</a:t>
            </a:r>
          </a:p>
        </p:txBody>
      </p:sp>
      <p:sp>
        <p:nvSpPr>
          <p:cNvPr id="67" name="66 Bisel"/>
          <p:cNvSpPr/>
          <p:nvPr/>
        </p:nvSpPr>
        <p:spPr>
          <a:xfrm>
            <a:off x="2355504" y="3060721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Arturo Gonzalez Hernandez                            Juez Auxiliar  La Cienega</a:t>
            </a:r>
          </a:p>
        </p:txBody>
      </p:sp>
      <p:sp>
        <p:nvSpPr>
          <p:cNvPr id="68" name="67 Bisel"/>
          <p:cNvSpPr/>
          <p:nvPr/>
        </p:nvSpPr>
        <p:spPr>
          <a:xfrm>
            <a:off x="7019010" y="3969000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Socorro Rocio Arenas Herrera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Manga Larga</a:t>
            </a:r>
          </a:p>
        </p:txBody>
      </p:sp>
      <p:cxnSp>
        <p:nvCxnSpPr>
          <p:cNvPr id="73" name="72 Conector recto"/>
          <p:cNvCxnSpPr/>
          <p:nvPr/>
        </p:nvCxnSpPr>
        <p:spPr>
          <a:xfrm flipH="1">
            <a:off x="6821162" y="2317572"/>
            <a:ext cx="20549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74" name="73 Conector recto"/>
          <p:cNvCxnSpPr/>
          <p:nvPr/>
        </p:nvCxnSpPr>
        <p:spPr>
          <a:xfrm flipH="1">
            <a:off x="6821162" y="4162604"/>
            <a:ext cx="20549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75" name="74 Conector recto"/>
          <p:cNvCxnSpPr/>
          <p:nvPr/>
        </p:nvCxnSpPr>
        <p:spPr>
          <a:xfrm flipH="1">
            <a:off x="6801884" y="2808377"/>
            <a:ext cx="20549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76" name="75 Conector recto"/>
          <p:cNvCxnSpPr/>
          <p:nvPr/>
        </p:nvCxnSpPr>
        <p:spPr>
          <a:xfrm flipH="1">
            <a:off x="6821162" y="3289165"/>
            <a:ext cx="20549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77" name="76 Conector recto"/>
          <p:cNvCxnSpPr/>
          <p:nvPr/>
        </p:nvCxnSpPr>
        <p:spPr>
          <a:xfrm flipH="1">
            <a:off x="6821162" y="3737201"/>
            <a:ext cx="20549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78" name="77 Conector recto"/>
          <p:cNvCxnSpPr/>
          <p:nvPr/>
        </p:nvCxnSpPr>
        <p:spPr>
          <a:xfrm flipH="1">
            <a:off x="6828228" y="4734391"/>
            <a:ext cx="20549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79" name="78 Conector recto"/>
          <p:cNvCxnSpPr/>
          <p:nvPr/>
        </p:nvCxnSpPr>
        <p:spPr>
          <a:xfrm flipH="1">
            <a:off x="4393989" y="3710637"/>
            <a:ext cx="253333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80" name="79 Conector recto"/>
          <p:cNvCxnSpPr/>
          <p:nvPr/>
        </p:nvCxnSpPr>
        <p:spPr>
          <a:xfrm flipH="1">
            <a:off x="4391308" y="4131078"/>
            <a:ext cx="253333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81" name="80 Conector recto"/>
          <p:cNvCxnSpPr/>
          <p:nvPr/>
        </p:nvCxnSpPr>
        <p:spPr>
          <a:xfrm flipH="1">
            <a:off x="4382901" y="4545124"/>
            <a:ext cx="253333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82" name="81 Conector recto"/>
          <p:cNvCxnSpPr/>
          <p:nvPr/>
        </p:nvCxnSpPr>
        <p:spPr>
          <a:xfrm flipH="1">
            <a:off x="4375237" y="4961490"/>
            <a:ext cx="253333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87" name="86 Bisel"/>
          <p:cNvSpPr/>
          <p:nvPr/>
        </p:nvSpPr>
        <p:spPr>
          <a:xfrm>
            <a:off x="4647322" y="2614790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Raudel Bañuelos  López                          Juez Auxiliar  San Pelayo</a:t>
            </a:r>
          </a:p>
        </p:txBody>
      </p:sp>
      <p:sp>
        <p:nvSpPr>
          <p:cNvPr id="88" name="87 Bisel"/>
          <p:cNvSpPr/>
          <p:nvPr/>
        </p:nvSpPr>
        <p:spPr>
          <a:xfrm>
            <a:off x="4651570" y="2141136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Salazar Flores Alejandro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El Pinalillo</a:t>
            </a:r>
          </a:p>
        </p:txBody>
      </p:sp>
      <p:cxnSp>
        <p:nvCxnSpPr>
          <p:cNvPr id="93" name="92 Conector recto"/>
          <p:cNvCxnSpPr/>
          <p:nvPr/>
        </p:nvCxnSpPr>
        <p:spPr>
          <a:xfrm flipH="1">
            <a:off x="4524613" y="2317572"/>
            <a:ext cx="124688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94" name="93 Conector recto"/>
          <p:cNvCxnSpPr/>
          <p:nvPr/>
        </p:nvCxnSpPr>
        <p:spPr>
          <a:xfrm flipH="1">
            <a:off x="4524613" y="2765522"/>
            <a:ext cx="124688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92" name="91 Conector recto"/>
          <p:cNvCxnSpPr/>
          <p:nvPr/>
        </p:nvCxnSpPr>
        <p:spPr>
          <a:xfrm flipH="1">
            <a:off x="6816104" y="5172660"/>
            <a:ext cx="20549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pic>
        <p:nvPicPr>
          <p:cNvPr id="86" name="8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241383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14 Conector recto"/>
          <p:cNvCxnSpPr>
            <a:cxnSpLocks/>
          </p:cNvCxnSpPr>
          <p:nvPr/>
        </p:nvCxnSpPr>
        <p:spPr>
          <a:xfrm>
            <a:off x="7956376" y="2204864"/>
            <a:ext cx="0" cy="2139327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3743908" y="188639"/>
            <a:ext cx="1584176" cy="504057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tx1"/>
                </a:solidFill>
              </a:rPr>
              <a:t>TESORERIA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4535996" y="1251282"/>
            <a:ext cx="0" cy="2121769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3" name="2 Bisel"/>
          <p:cNvSpPr/>
          <p:nvPr/>
        </p:nvSpPr>
        <p:spPr>
          <a:xfrm>
            <a:off x="3332688" y="835787"/>
            <a:ext cx="2406616" cy="504981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>
                <a:solidFill>
                  <a:schemeClr val="tx1"/>
                </a:solidFill>
              </a:rPr>
              <a:t>L.A  Víctor Manuel Sandoval Muro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Tesorero Municipal</a:t>
            </a:r>
          </a:p>
        </p:txBody>
      </p:sp>
      <p:sp>
        <p:nvSpPr>
          <p:cNvPr id="5" name="4 Bisel"/>
          <p:cNvSpPr/>
          <p:nvPr/>
        </p:nvSpPr>
        <p:spPr>
          <a:xfrm>
            <a:off x="1619673" y="1484784"/>
            <a:ext cx="2615942" cy="46583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Lic. Irma Eugenia Castellanos Hermosillo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Dirección  de contabilidad</a:t>
            </a:r>
          </a:p>
        </p:txBody>
      </p:sp>
      <p:cxnSp>
        <p:nvCxnSpPr>
          <p:cNvPr id="6" name="5 Conector recto"/>
          <p:cNvCxnSpPr/>
          <p:nvPr/>
        </p:nvCxnSpPr>
        <p:spPr>
          <a:xfrm flipH="1">
            <a:off x="1144668" y="2204864"/>
            <a:ext cx="6811708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7" name="6 Bisel"/>
          <p:cNvSpPr/>
          <p:nvPr/>
        </p:nvSpPr>
        <p:spPr>
          <a:xfrm>
            <a:off x="2364685" y="2488065"/>
            <a:ext cx="2016224" cy="436879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b="1" dirty="0">
                <a:solidFill>
                  <a:schemeClr val="tx1"/>
                </a:solidFill>
              </a:rPr>
              <a:t>C.  Ma Arcadia  Fregoso Aguirre </a:t>
            </a:r>
          </a:p>
          <a:p>
            <a:pPr algn="ctr"/>
            <a:r>
              <a:rPr lang="es-MX" sz="900" b="1" dirty="0">
                <a:solidFill>
                  <a:schemeClr val="tx1"/>
                </a:solidFill>
              </a:rPr>
              <a:t> </a:t>
            </a:r>
            <a:r>
              <a:rPr lang="es-MX" sz="1000" dirty="0">
                <a:solidFill>
                  <a:schemeClr val="tx1"/>
                </a:solidFill>
              </a:rPr>
              <a:t>Jefa de Recursos Materiales</a:t>
            </a:r>
          </a:p>
        </p:txBody>
      </p:sp>
      <p:sp>
        <p:nvSpPr>
          <p:cNvPr id="8" name="7 Bisel"/>
          <p:cNvSpPr/>
          <p:nvPr/>
        </p:nvSpPr>
        <p:spPr>
          <a:xfrm>
            <a:off x="6913927" y="3092236"/>
            <a:ext cx="1828866" cy="50534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C. Viviana Zambrano Ávila </a:t>
            </a:r>
            <a:r>
              <a:rPr lang="es-MX" sz="1000" dirty="0">
                <a:solidFill>
                  <a:schemeClr val="tx1"/>
                </a:solidFill>
              </a:rPr>
              <a:t>Auxiliar de Ingresos</a:t>
            </a:r>
          </a:p>
        </p:txBody>
      </p:sp>
      <p:sp>
        <p:nvSpPr>
          <p:cNvPr id="9" name="8 Bisel"/>
          <p:cNvSpPr/>
          <p:nvPr/>
        </p:nvSpPr>
        <p:spPr>
          <a:xfrm>
            <a:off x="136555" y="2492896"/>
            <a:ext cx="2016224" cy="445892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>
                <a:solidFill>
                  <a:schemeClr val="tx1"/>
                </a:solidFill>
              </a:rPr>
              <a:t>C. Diego Armando casillas Enciso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Jefe de Recursos Humanos</a:t>
            </a:r>
          </a:p>
        </p:txBody>
      </p:sp>
      <p:sp>
        <p:nvSpPr>
          <p:cNvPr id="10" name="9 Bisel"/>
          <p:cNvSpPr/>
          <p:nvPr/>
        </p:nvSpPr>
        <p:spPr>
          <a:xfrm>
            <a:off x="4687349" y="2509745"/>
            <a:ext cx="1828865" cy="42642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C. Gregorio García Chávez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Jefe de Control Presupuestal</a:t>
            </a:r>
          </a:p>
        </p:txBody>
      </p:sp>
      <p:cxnSp>
        <p:nvCxnSpPr>
          <p:cNvPr id="11" name="10 Conector recto"/>
          <p:cNvCxnSpPr/>
          <p:nvPr/>
        </p:nvCxnSpPr>
        <p:spPr>
          <a:xfrm>
            <a:off x="1144667" y="2204864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3374922" y="2204864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5738028" y="2213878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1150647" y="2204864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2" name="21 Conector recto"/>
          <p:cNvCxnSpPr/>
          <p:nvPr/>
        </p:nvCxnSpPr>
        <p:spPr>
          <a:xfrm flipH="1">
            <a:off x="4247964" y="1770602"/>
            <a:ext cx="28803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8" name="27 Bisel"/>
          <p:cNvSpPr/>
          <p:nvPr/>
        </p:nvSpPr>
        <p:spPr>
          <a:xfrm>
            <a:off x="6913927" y="2508527"/>
            <a:ext cx="1828865" cy="448947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</a:t>
            </a:r>
            <a:r>
              <a:rPr lang="es-MX" sz="1000" b="1" dirty="0">
                <a:solidFill>
                  <a:schemeClr val="tx1"/>
                </a:solidFill>
              </a:rPr>
              <a:t>Yeraldin Castillo Mendoza </a:t>
            </a:r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Jefa de Ingresos</a:t>
            </a:r>
          </a:p>
        </p:txBody>
      </p:sp>
      <p:sp>
        <p:nvSpPr>
          <p:cNvPr id="41" name="40 Bisel"/>
          <p:cNvSpPr/>
          <p:nvPr/>
        </p:nvSpPr>
        <p:spPr>
          <a:xfrm>
            <a:off x="3332688" y="3373050"/>
            <a:ext cx="2535456" cy="434261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C. Smith Jhonatan Díaz Alcantar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 Jefe de Recursos Financieros</a:t>
            </a:r>
          </a:p>
        </p:txBody>
      </p:sp>
      <p:pic>
        <p:nvPicPr>
          <p:cNvPr id="20" name="19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39"/>
            <a:ext cx="2294557" cy="1529063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21" name="20 Bisel"/>
          <p:cNvSpPr/>
          <p:nvPr/>
        </p:nvSpPr>
        <p:spPr>
          <a:xfrm>
            <a:off x="6913928" y="4344191"/>
            <a:ext cx="1828864" cy="448947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</a:rPr>
              <a:t>C. Bertha Edelmira Castañeda Chávez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 Auxiliar de Ingresos La Yesca</a:t>
            </a:r>
          </a:p>
        </p:txBody>
      </p:sp>
      <p:sp>
        <p:nvSpPr>
          <p:cNvPr id="23" name="22 Bisel"/>
          <p:cNvSpPr/>
          <p:nvPr/>
        </p:nvSpPr>
        <p:spPr>
          <a:xfrm>
            <a:off x="6913927" y="3697277"/>
            <a:ext cx="1828864" cy="50534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b="1" dirty="0">
                <a:solidFill>
                  <a:schemeClr val="tx1"/>
                </a:solidFill>
              </a:rPr>
              <a:t>C. Ma. Santos Carrillo González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 Auxiliar de Ingresos Huajimic</a:t>
            </a:r>
          </a:p>
        </p:txBody>
      </p:sp>
    </p:spTree>
    <p:extLst>
      <p:ext uri="{BB962C8B-B14F-4D97-AF65-F5344CB8AC3E}">
        <p14:creationId xmlns:p14="http://schemas.microsoft.com/office/powerpoint/2010/main" val="3362102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15 Conector recto"/>
          <p:cNvCxnSpPr/>
          <p:nvPr/>
        </p:nvCxnSpPr>
        <p:spPr>
          <a:xfrm>
            <a:off x="8532440" y="1913246"/>
            <a:ext cx="0" cy="432048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2123728" y="332656"/>
            <a:ext cx="4032448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CONTRALORIA Y DESARROLLO ADMINISTRATIVO </a:t>
            </a:r>
          </a:p>
        </p:txBody>
      </p:sp>
      <p:sp>
        <p:nvSpPr>
          <p:cNvPr id="3" name="2 Bisel"/>
          <p:cNvSpPr/>
          <p:nvPr/>
        </p:nvSpPr>
        <p:spPr>
          <a:xfrm>
            <a:off x="3526146" y="1063074"/>
            <a:ext cx="2019700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Rodríguez García Frida Patricia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Contralor Municipal</a:t>
            </a:r>
          </a:p>
        </p:txBody>
      </p:sp>
      <p:cxnSp>
        <p:nvCxnSpPr>
          <p:cNvPr id="4" name="3 Conector recto"/>
          <p:cNvCxnSpPr>
            <a:stCxn id="3" idx="2"/>
          </p:cNvCxnSpPr>
          <p:nvPr/>
        </p:nvCxnSpPr>
        <p:spPr>
          <a:xfrm>
            <a:off x="4535996" y="1423114"/>
            <a:ext cx="0" cy="493719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6" name="5 Conector recto"/>
          <p:cNvCxnSpPr/>
          <p:nvPr/>
        </p:nvCxnSpPr>
        <p:spPr>
          <a:xfrm flipH="1" flipV="1">
            <a:off x="1566074" y="1916833"/>
            <a:ext cx="6966366" cy="16439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7" name="6 Bisel"/>
          <p:cNvSpPr/>
          <p:nvPr/>
        </p:nvSpPr>
        <p:spPr>
          <a:xfrm>
            <a:off x="4788024" y="2921568"/>
            <a:ext cx="2315574" cy="5794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Luis Humberto Dorado Gamboa</a:t>
            </a:r>
            <a:endParaRPr lang="es-MX" sz="1000" dirty="0">
              <a:solidFill>
                <a:srgbClr val="FF0000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Jefa del Dpto. de  Auditoria Interna</a:t>
            </a:r>
          </a:p>
        </p:txBody>
      </p:sp>
      <p:cxnSp>
        <p:nvCxnSpPr>
          <p:cNvPr id="12" name="11 Conector recto"/>
          <p:cNvCxnSpPr/>
          <p:nvPr/>
        </p:nvCxnSpPr>
        <p:spPr>
          <a:xfrm>
            <a:off x="1566073" y="1916832"/>
            <a:ext cx="0" cy="432048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5545846" y="1917063"/>
            <a:ext cx="0" cy="1004505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4" name="23 Bisel"/>
          <p:cNvSpPr/>
          <p:nvPr/>
        </p:nvSpPr>
        <p:spPr>
          <a:xfrm>
            <a:off x="6444208" y="2204864"/>
            <a:ext cx="2376264" cy="504056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Cynthia Alejandra Jiménez Villegas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Unidad de Contraloría Social</a:t>
            </a:r>
          </a:p>
        </p:txBody>
      </p:sp>
      <p:sp>
        <p:nvSpPr>
          <p:cNvPr id="30" name="29 Bisel"/>
          <p:cNvSpPr/>
          <p:nvPr/>
        </p:nvSpPr>
        <p:spPr>
          <a:xfrm>
            <a:off x="35496" y="2204864"/>
            <a:ext cx="2341075" cy="504056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Iván Pérez Pérez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Unidad de Investigación</a:t>
            </a:r>
          </a:p>
        </p:txBody>
      </p:sp>
      <p:cxnSp>
        <p:nvCxnSpPr>
          <p:cNvPr id="14" name="13 Conector recto"/>
          <p:cNvCxnSpPr/>
          <p:nvPr/>
        </p:nvCxnSpPr>
        <p:spPr>
          <a:xfrm>
            <a:off x="3419872" y="1913246"/>
            <a:ext cx="0" cy="100832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5" name="14 Bisel"/>
          <p:cNvSpPr/>
          <p:nvPr/>
        </p:nvSpPr>
        <p:spPr>
          <a:xfrm>
            <a:off x="2123728" y="2921568"/>
            <a:ext cx="2256944" cy="5794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Luis Alberto Cayeros Soto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Unidad Substanciadora</a:t>
            </a:r>
          </a:p>
        </p:txBody>
      </p:sp>
      <p:pic>
        <p:nvPicPr>
          <p:cNvPr id="17" name="1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423750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isel"/>
          <p:cNvSpPr/>
          <p:nvPr/>
        </p:nvSpPr>
        <p:spPr>
          <a:xfrm>
            <a:off x="3743908" y="332656"/>
            <a:ext cx="158417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REGISTRO CIVIL</a:t>
            </a:r>
          </a:p>
        </p:txBody>
      </p:sp>
      <p:sp>
        <p:nvSpPr>
          <p:cNvPr id="3" name="2 Bisel"/>
          <p:cNvSpPr/>
          <p:nvPr/>
        </p:nvSpPr>
        <p:spPr>
          <a:xfrm>
            <a:off x="3203848" y="908720"/>
            <a:ext cx="2736303" cy="79208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Grecia Guadalupe Rojas Montes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Directora Registro Civil</a:t>
            </a:r>
          </a:p>
        </p:txBody>
      </p:sp>
      <p:cxnSp>
        <p:nvCxnSpPr>
          <p:cNvPr id="4" name="3 Conector recto"/>
          <p:cNvCxnSpPr/>
          <p:nvPr/>
        </p:nvCxnSpPr>
        <p:spPr>
          <a:xfrm flipH="1">
            <a:off x="4545595" y="2777491"/>
            <a:ext cx="2793" cy="1664423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6" name="5 Conector recto"/>
          <p:cNvCxnSpPr/>
          <p:nvPr/>
        </p:nvCxnSpPr>
        <p:spPr>
          <a:xfrm flipH="1">
            <a:off x="1041195" y="2772689"/>
            <a:ext cx="69151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8" name="7 Bisel"/>
          <p:cNvSpPr/>
          <p:nvPr/>
        </p:nvSpPr>
        <p:spPr>
          <a:xfrm>
            <a:off x="4641296" y="3068960"/>
            <a:ext cx="2321800" cy="79208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 Andrea Sandoval Polanco Oficial de Registro Civil Amatlan de Jora</a:t>
            </a:r>
          </a:p>
        </p:txBody>
      </p:sp>
      <p:sp>
        <p:nvSpPr>
          <p:cNvPr id="9" name="8 Bisel"/>
          <p:cNvSpPr/>
          <p:nvPr/>
        </p:nvSpPr>
        <p:spPr>
          <a:xfrm>
            <a:off x="143450" y="3068960"/>
            <a:ext cx="2088289" cy="79208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Rubén Junior Lozano Polanco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Oficial Registro Civil   la yesca</a:t>
            </a:r>
          </a:p>
        </p:txBody>
      </p:sp>
      <p:sp>
        <p:nvSpPr>
          <p:cNvPr id="10" name="9 Bisel"/>
          <p:cNvSpPr/>
          <p:nvPr/>
        </p:nvSpPr>
        <p:spPr>
          <a:xfrm>
            <a:off x="7092280" y="3068960"/>
            <a:ext cx="2016224" cy="79208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Amelia Quintanilla Gamboa Oficial Registro Civil  Huajimic</a:t>
            </a:r>
          </a:p>
        </p:txBody>
      </p:sp>
      <p:cxnSp>
        <p:nvCxnSpPr>
          <p:cNvPr id="12" name="11 Conector recto"/>
          <p:cNvCxnSpPr/>
          <p:nvPr/>
        </p:nvCxnSpPr>
        <p:spPr>
          <a:xfrm>
            <a:off x="3367023" y="2772689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5715778" y="2772689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1043608" y="2772689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7956376" y="2772689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7" name="16 Bisel"/>
          <p:cNvSpPr/>
          <p:nvPr/>
        </p:nvSpPr>
        <p:spPr>
          <a:xfrm>
            <a:off x="2343924" y="3055554"/>
            <a:ext cx="2128411" cy="80549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Delfina Cisneros González Oficial Registro Civil   Puente de camoltan </a:t>
            </a:r>
          </a:p>
        </p:txBody>
      </p:sp>
      <p:pic>
        <p:nvPicPr>
          <p:cNvPr id="16" name="1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cxnSp>
        <p:nvCxnSpPr>
          <p:cNvPr id="18" name="17 Conector recto"/>
          <p:cNvCxnSpPr/>
          <p:nvPr/>
        </p:nvCxnSpPr>
        <p:spPr>
          <a:xfrm flipH="1">
            <a:off x="4548832" y="1722625"/>
            <a:ext cx="11584" cy="1076683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9" name="18 Bisel"/>
          <p:cNvSpPr/>
          <p:nvPr/>
        </p:nvSpPr>
        <p:spPr>
          <a:xfrm>
            <a:off x="3491851" y="4441914"/>
            <a:ext cx="2592317" cy="79208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América  Magdali  García González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Oficial  Registro Civil  Apozolco</a:t>
            </a:r>
          </a:p>
        </p:txBody>
      </p:sp>
    </p:spTree>
    <p:extLst>
      <p:ext uri="{BB962C8B-B14F-4D97-AF65-F5344CB8AC3E}">
        <p14:creationId xmlns:p14="http://schemas.microsoft.com/office/powerpoint/2010/main" val="2666124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3 Conector recto"/>
          <p:cNvCxnSpPr/>
          <p:nvPr/>
        </p:nvCxnSpPr>
        <p:spPr>
          <a:xfrm>
            <a:off x="5652120" y="2578491"/>
            <a:ext cx="0" cy="346453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3743908" y="332656"/>
            <a:ext cx="158417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UNIDAD JURIDICA</a:t>
            </a:r>
          </a:p>
        </p:txBody>
      </p:sp>
      <p:sp>
        <p:nvSpPr>
          <p:cNvPr id="3" name="2 Bisel"/>
          <p:cNvSpPr/>
          <p:nvPr/>
        </p:nvSpPr>
        <p:spPr>
          <a:xfrm>
            <a:off x="2987824" y="1398470"/>
            <a:ext cx="3024336" cy="80639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dirty="0">
                <a:solidFill>
                  <a:schemeClr val="tx1"/>
                </a:solidFill>
              </a:rPr>
              <a:t>Lic. </a:t>
            </a:r>
            <a:r>
              <a:rPr lang="es-MX" sz="1000" dirty="0">
                <a:solidFill>
                  <a:schemeClr val="tx1"/>
                </a:solidFill>
              </a:rPr>
              <a:t>Marcos Alberto González Hernández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 Asuntos Jurídicos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4535122" y="2215525"/>
            <a:ext cx="874" cy="363093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9" name="8 Bisel"/>
          <p:cNvSpPr/>
          <p:nvPr/>
        </p:nvSpPr>
        <p:spPr>
          <a:xfrm>
            <a:off x="1494056" y="2869989"/>
            <a:ext cx="2268310" cy="648072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Liliana Marina Manríquez López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Asistente Administrativo A</a:t>
            </a:r>
          </a:p>
        </p:txBody>
      </p:sp>
      <p:sp>
        <p:nvSpPr>
          <p:cNvPr id="12" name="8 Bisel"/>
          <p:cNvSpPr/>
          <p:nvPr/>
        </p:nvSpPr>
        <p:spPr>
          <a:xfrm>
            <a:off x="5436096" y="2852936"/>
            <a:ext cx="2268310" cy="612035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Mares González Jorge Armando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Auxiliar admvo B</a:t>
            </a:r>
          </a:p>
        </p:txBody>
      </p:sp>
      <p:cxnSp>
        <p:nvCxnSpPr>
          <p:cNvPr id="13" name="3 Conector recto"/>
          <p:cNvCxnSpPr/>
          <p:nvPr/>
        </p:nvCxnSpPr>
        <p:spPr>
          <a:xfrm flipH="1">
            <a:off x="3509885" y="2578618"/>
            <a:ext cx="2142236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7" name="3 Conector recto"/>
          <p:cNvCxnSpPr/>
          <p:nvPr/>
        </p:nvCxnSpPr>
        <p:spPr>
          <a:xfrm>
            <a:off x="3509884" y="2578618"/>
            <a:ext cx="874" cy="291371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pic>
        <p:nvPicPr>
          <p:cNvPr id="10" name="9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790863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41 Conector recto">
            <a:extLst>
              <a:ext uri="{FF2B5EF4-FFF2-40B4-BE49-F238E27FC236}">
                <a16:creationId xmlns:a16="http://schemas.microsoft.com/office/drawing/2014/main" id="{4B454D54-A21E-0D97-C17A-61CCCDCDBF17}"/>
              </a:ext>
            </a:extLst>
          </p:cNvPr>
          <p:cNvCxnSpPr>
            <a:cxnSpLocks/>
          </p:cNvCxnSpPr>
          <p:nvPr/>
        </p:nvCxnSpPr>
        <p:spPr>
          <a:xfrm>
            <a:off x="7933382" y="5229200"/>
            <a:ext cx="0" cy="96400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37" name="36 Conector recto"/>
          <p:cNvCxnSpPr>
            <a:cxnSpLocks/>
          </p:cNvCxnSpPr>
          <p:nvPr/>
        </p:nvCxnSpPr>
        <p:spPr>
          <a:xfrm>
            <a:off x="1603528" y="5229200"/>
            <a:ext cx="0" cy="986219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2" name="41 Conector recto"/>
          <p:cNvCxnSpPr>
            <a:cxnSpLocks/>
          </p:cNvCxnSpPr>
          <p:nvPr/>
        </p:nvCxnSpPr>
        <p:spPr>
          <a:xfrm>
            <a:off x="5716464" y="5229200"/>
            <a:ext cx="0" cy="96400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1" name="40 Conector recto"/>
          <p:cNvCxnSpPr>
            <a:cxnSpLocks/>
          </p:cNvCxnSpPr>
          <p:nvPr/>
        </p:nvCxnSpPr>
        <p:spPr>
          <a:xfrm>
            <a:off x="3563888" y="5229200"/>
            <a:ext cx="0" cy="1038364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50" name="49 Conector recto"/>
          <p:cNvCxnSpPr>
            <a:cxnSpLocks/>
          </p:cNvCxnSpPr>
          <p:nvPr/>
        </p:nvCxnSpPr>
        <p:spPr>
          <a:xfrm>
            <a:off x="7974378" y="1844824"/>
            <a:ext cx="54006" cy="2798717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9" name="48 Conector recto"/>
          <p:cNvCxnSpPr>
            <a:cxnSpLocks/>
            <a:endCxn id="19" idx="6"/>
          </p:cNvCxnSpPr>
          <p:nvPr/>
        </p:nvCxnSpPr>
        <p:spPr>
          <a:xfrm>
            <a:off x="5716464" y="1844824"/>
            <a:ext cx="39521" cy="2438677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7" name="46 Conector recto"/>
          <p:cNvCxnSpPr>
            <a:cxnSpLocks/>
            <a:endCxn id="10" idx="6"/>
          </p:cNvCxnSpPr>
          <p:nvPr/>
        </p:nvCxnSpPr>
        <p:spPr>
          <a:xfrm>
            <a:off x="3811559" y="1650901"/>
            <a:ext cx="0" cy="1189171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51" name="50 Conector recto"/>
          <p:cNvCxnSpPr>
            <a:cxnSpLocks/>
            <a:endCxn id="9" idx="3"/>
          </p:cNvCxnSpPr>
          <p:nvPr/>
        </p:nvCxnSpPr>
        <p:spPr>
          <a:xfrm flipH="1">
            <a:off x="1641646" y="1844824"/>
            <a:ext cx="1" cy="2447655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3563888" y="332656"/>
            <a:ext cx="17641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BIENESTAR SOCIAL</a:t>
            </a:r>
          </a:p>
        </p:txBody>
      </p:sp>
      <p:sp>
        <p:nvSpPr>
          <p:cNvPr id="3" name="2 Bisel"/>
          <p:cNvSpPr/>
          <p:nvPr/>
        </p:nvSpPr>
        <p:spPr>
          <a:xfrm>
            <a:off x="3563888" y="1124744"/>
            <a:ext cx="1764196" cy="504056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L.D. Omar Lenin  Hinojosa Fregoso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Director de Bienestar Social</a:t>
            </a:r>
          </a:p>
        </p:txBody>
      </p:sp>
      <p:sp>
        <p:nvSpPr>
          <p:cNvPr id="4" name="3 Bisel"/>
          <p:cNvSpPr/>
          <p:nvPr/>
        </p:nvSpPr>
        <p:spPr>
          <a:xfrm>
            <a:off x="755576" y="2132856"/>
            <a:ext cx="17641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Araceli Luna Chávez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Coordinadora de Salud</a:t>
            </a:r>
          </a:p>
        </p:txBody>
      </p:sp>
      <p:sp>
        <p:nvSpPr>
          <p:cNvPr id="5" name="4 Bisel"/>
          <p:cNvSpPr/>
          <p:nvPr/>
        </p:nvSpPr>
        <p:spPr>
          <a:xfrm>
            <a:off x="755576" y="2580507"/>
            <a:ext cx="17641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Lic. Wendy Gómez Flores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Enfermera</a:t>
            </a:r>
          </a:p>
        </p:txBody>
      </p:sp>
      <p:sp>
        <p:nvSpPr>
          <p:cNvPr id="6" name="5 Bisel"/>
          <p:cNvSpPr/>
          <p:nvPr/>
        </p:nvSpPr>
        <p:spPr>
          <a:xfrm>
            <a:off x="2928135" y="2132856"/>
            <a:ext cx="1764196" cy="57606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</a:rPr>
              <a:t>C. Abel Pacheco Muñoz</a:t>
            </a:r>
          </a:p>
          <a:p>
            <a:pPr algn="ctr"/>
            <a:r>
              <a:rPr lang="es-MX" sz="800" dirty="0">
                <a:solidFill>
                  <a:schemeClr val="tx1"/>
                </a:solidFill>
              </a:rPr>
              <a:t>Coordinador de Asuntos Indígenas</a:t>
            </a:r>
          </a:p>
        </p:txBody>
      </p:sp>
      <p:sp>
        <p:nvSpPr>
          <p:cNvPr id="7" name="6 Bisel"/>
          <p:cNvSpPr/>
          <p:nvPr/>
        </p:nvSpPr>
        <p:spPr>
          <a:xfrm>
            <a:off x="770095" y="3028159"/>
            <a:ext cx="17641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Wilebaldo Pacheco Morales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Auxiliar de Salud  Gpe. Ocotán</a:t>
            </a:r>
          </a:p>
        </p:txBody>
      </p:sp>
      <p:sp>
        <p:nvSpPr>
          <p:cNvPr id="8" name="7 Bisel"/>
          <p:cNvSpPr/>
          <p:nvPr/>
        </p:nvSpPr>
        <p:spPr>
          <a:xfrm>
            <a:off x="770095" y="3505806"/>
            <a:ext cx="17641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Roberto Sandoval Salcido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Chofer de Ambulancia La Yesca</a:t>
            </a:r>
          </a:p>
        </p:txBody>
      </p:sp>
      <p:sp>
        <p:nvSpPr>
          <p:cNvPr id="9" name="8 Bisel"/>
          <p:cNvSpPr/>
          <p:nvPr/>
        </p:nvSpPr>
        <p:spPr>
          <a:xfrm>
            <a:off x="759548" y="3977444"/>
            <a:ext cx="17641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Javier Mota Luna 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Chofer de Ambulancia La Yesca</a:t>
            </a:r>
          </a:p>
        </p:txBody>
      </p:sp>
      <p:sp>
        <p:nvSpPr>
          <p:cNvPr id="10" name="9 Bisel"/>
          <p:cNvSpPr/>
          <p:nvPr/>
        </p:nvSpPr>
        <p:spPr>
          <a:xfrm>
            <a:off x="2929461" y="2840072"/>
            <a:ext cx="1764196" cy="50197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</a:rPr>
              <a:t>C. Jorge Armando Muñoz Carrillo </a:t>
            </a:r>
          </a:p>
          <a:p>
            <a:pPr algn="ctr"/>
            <a:r>
              <a:rPr lang="es-MX" sz="800" dirty="0">
                <a:solidFill>
                  <a:schemeClr val="tx1"/>
                </a:solidFill>
              </a:rPr>
              <a:t>Auxiliar De Asuntos Indígenas</a:t>
            </a:r>
          </a:p>
        </p:txBody>
      </p:sp>
      <p:sp>
        <p:nvSpPr>
          <p:cNvPr id="11" name="10 Bisel"/>
          <p:cNvSpPr/>
          <p:nvPr/>
        </p:nvSpPr>
        <p:spPr>
          <a:xfrm>
            <a:off x="6930262" y="2688027"/>
            <a:ext cx="1764196" cy="43204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Ángel Segura Ramírez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Auxiliar En Educación Pte. De Camotlan </a:t>
            </a:r>
          </a:p>
        </p:txBody>
      </p:sp>
      <p:sp>
        <p:nvSpPr>
          <p:cNvPr id="12" name="11 Bisel"/>
          <p:cNvSpPr/>
          <p:nvPr/>
        </p:nvSpPr>
        <p:spPr>
          <a:xfrm>
            <a:off x="6930262" y="3701716"/>
            <a:ext cx="1764195" cy="431673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</a:rPr>
              <a:t>Lic. Héctor Hugo Sánchez Sandoval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Maestro En Educación Amatlan De Jora</a:t>
            </a:r>
          </a:p>
        </p:txBody>
      </p:sp>
      <p:sp>
        <p:nvSpPr>
          <p:cNvPr id="13" name="12 Bisel"/>
          <p:cNvSpPr/>
          <p:nvPr/>
        </p:nvSpPr>
        <p:spPr>
          <a:xfrm>
            <a:off x="4860032" y="2816542"/>
            <a:ext cx="17641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Erika Jazmín Arias González  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Auxiliar de Deporte Apozolco </a:t>
            </a:r>
          </a:p>
        </p:txBody>
      </p:sp>
      <p:sp>
        <p:nvSpPr>
          <p:cNvPr id="14" name="13 Bisel"/>
          <p:cNvSpPr/>
          <p:nvPr/>
        </p:nvSpPr>
        <p:spPr>
          <a:xfrm>
            <a:off x="4873887" y="3284984"/>
            <a:ext cx="17641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Rosarino García Reyes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Auxiliar De Deporte Apozolco</a:t>
            </a:r>
          </a:p>
        </p:txBody>
      </p:sp>
      <p:sp>
        <p:nvSpPr>
          <p:cNvPr id="15" name="14 Bisel"/>
          <p:cNvSpPr/>
          <p:nvPr/>
        </p:nvSpPr>
        <p:spPr>
          <a:xfrm>
            <a:off x="6930262" y="2132856"/>
            <a:ext cx="1764196" cy="504056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Efrén Carrillo Eleuterio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Coordinador de Educación</a:t>
            </a:r>
          </a:p>
        </p:txBody>
      </p:sp>
      <p:sp>
        <p:nvSpPr>
          <p:cNvPr id="16" name="15 Bisel"/>
          <p:cNvSpPr/>
          <p:nvPr/>
        </p:nvSpPr>
        <p:spPr>
          <a:xfrm>
            <a:off x="6930262" y="3171190"/>
            <a:ext cx="1764196" cy="469091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Lic. Ubaldo Vázquez Vázquez</a:t>
            </a:r>
          </a:p>
          <a:p>
            <a:pPr algn="ctr"/>
            <a:r>
              <a:rPr lang="es-MX" sz="800" dirty="0">
                <a:solidFill>
                  <a:schemeClr val="tx1"/>
                </a:solidFill>
              </a:rPr>
              <a:t>Maestro en Educación Gpe. Ocotán</a:t>
            </a:r>
          </a:p>
        </p:txBody>
      </p:sp>
      <p:sp>
        <p:nvSpPr>
          <p:cNvPr id="17" name="16 Bisel"/>
          <p:cNvSpPr/>
          <p:nvPr/>
        </p:nvSpPr>
        <p:spPr>
          <a:xfrm>
            <a:off x="4860032" y="2132856"/>
            <a:ext cx="1764196" cy="57606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Héctor Francisco Pérez Corona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Coordinador de Deporte</a:t>
            </a:r>
          </a:p>
        </p:txBody>
      </p:sp>
      <p:sp>
        <p:nvSpPr>
          <p:cNvPr id="18" name="17 Bisel"/>
          <p:cNvSpPr/>
          <p:nvPr/>
        </p:nvSpPr>
        <p:spPr>
          <a:xfrm>
            <a:off x="4873887" y="3797424"/>
            <a:ext cx="17641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Javier Talavera De La Rosa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Auxiliar De Deporte Huajimic</a:t>
            </a:r>
          </a:p>
        </p:txBody>
      </p:sp>
      <p:sp>
        <p:nvSpPr>
          <p:cNvPr id="19" name="18 Bisel"/>
          <p:cNvSpPr/>
          <p:nvPr/>
        </p:nvSpPr>
        <p:spPr>
          <a:xfrm>
            <a:off x="4873887" y="4283501"/>
            <a:ext cx="17641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Juan Fredi Carrillo Ventura 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Auxiliar De Deporte</a:t>
            </a:r>
          </a:p>
        </p:txBody>
      </p:sp>
      <p:sp>
        <p:nvSpPr>
          <p:cNvPr id="20" name="19 Bisel"/>
          <p:cNvSpPr/>
          <p:nvPr/>
        </p:nvSpPr>
        <p:spPr>
          <a:xfrm>
            <a:off x="539552" y="5589240"/>
            <a:ext cx="1764196" cy="48823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</a:rPr>
              <a:t>C. Luis Armando De La Cruz Valdez</a:t>
            </a:r>
          </a:p>
          <a:p>
            <a:pPr algn="ctr"/>
            <a:r>
              <a:rPr lang="es-MX" sz="800" dirty="0">
                <a:solidFill>
                  <a:schemeClr val="tx1"/>
                </a:solidFill>
              </a:rPr>
              <a:t>Empleo Eventual</a:t>
            </a:r>
          </a:p>
        </p:txBody>
      </p:sp>
      <p:sp>
        <p:nvSpPr>
          <p:cNvPr id="21" name="20 Bisel"/>
          <p:cNvSpPr/>
          <p:nvPr/>
        </p:nvSpPr>
        <p:spPr>
          <a:xfrm>
            <a:off x="539552" y="6215419"/>
            <a:ext cx="1764196" cy="490125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>
                <a:solidFill>
                  <a:schemeClr val="tx1"/>
                </a:solidFill>
              </a:rPr>
              <a:t>C. María Guadalupe González Bueno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Empleo Eventual </a:t>
            </a:r>
          </a:p>
        </p:txBody>
      </p:sp>
      <p:sp>
        <p:nvSpPr>
          <p:cNvPr id="22" name="21 Bisel"/>
          <p:cNvSpPr/>
          <p:nvPr/>
        </p:nvSpPr>
        <p:spPr>
          <a:xfrm>
            <a:off x="2800338" y="6221097"/>
            <a:ext cx="1764196" cy="49908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</a:rPr>
              <a:t>C. Irma Lizeth Cuevas Becerra</a:t>
            </a:r>
          </a:p>
          <a:p>
            <a:pPr algn="ctr"/>
            <a:r>
              <a:rPr lang="es-MX" sz="800" dirty="0">
                <a:solidFill>
                  <a:schemeClr val="tx1"/>
                </a:solidFill>
              </a:rPr>
              <a:t>Empleo Eventual </a:t>
            </a:r>
          </a:p>
        </p:txBody>
      </p:sp>
      <p:sp>
        <p:nvSpPr>
          <p:cNvPr id="23" name="22 Bisel"/>
          <p:cNvSpPr/>
          <p:nvPr/>
        </p:nvSpPr>
        <p:spPr>
          <a:xfrm>
            <a:off x="2800338" y="5589240"/>
            <a:ext cx="1764196" cy="51490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</a:rPr>
              <a:t>C. Matiana García Contreras </a:t>
            </a:r>
          </a:p>
          <a:p>
            <a:pPr algn="ctr"/>
            <a:r>
              <a:rPr lang="es-MX" sz="800" dirty="0">
                <a:solidFill>
                  <a:schemeClr val="tx1"/>
                </a:solidFill>
              </a:rPr>
              <a:t>Empleo Eventual </a:t>
            </a:r>
          </a:p>
        </p:txBody>
      </p:sp>
      <p:sp>
        <p:nvSpPr>
          <p:cNvPr id="24" name="23 Bisel"/>
          <p:cNvSpPr/>
          <p:nvPr/>
        </p:nvSpPr>
        <p:spPr>
          <a:xfrm>
            <a:off x="4895754" y="6193200"/>
            <a:ext cx="1764196" cy="49908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</a:rPr>
              <a:t>C. Karla Gabriela Madrigal Villegas</a:t>
            </a:r>
          </a:p>
          <a:p>
            <a:pPr algn="ctr"/>
            <a:r>
              <a:rPr lang="es-MX" sz="800" dirty="0">
                <a:solidFill>
                  <a:schemeClr val="tx1"/>
                </a:solidFill>
              </a:rPr>
              <a:t>Empleo Eventual</a:t>
            </a:r>
          </a:p>
        </p:txBody>
      </p:sp>
      <p:sp>
        <p:nvSpPr>
          <p:cNvPr id="25" name="24 Bisel"/>
          <p:cNvSpPr/>
          <p:nvPr/>
        </p:nvSpPr>
        <p:spPr>
          <a:xfrm>
            <a:off x="4860032" y="5534942"/>
            <a:ext cx="1764196" cy="54252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</a:rPr>
              <a:t>C. Francisco Zambrano Jiménez</a:t>
            </a:r>
          </a:p>
          <a:p>
            <a:pPr algn="ctr"/>
            <a:r>
              <a:rPr lang="es-MX" sz="800" dirty="0">
                <a:solidFill>
                  <a:schemeClr val="tx1"/>
                </a:solidFill>
              </a:rPr>
              <a:t>Empleo Eventual </a:t>
            </a:r>
          </a:p>
        </p:txBody>
      </p:sp>
      <p:sp>
        <p:nvSpPr>
          <p:cNvPr id="26" name="25 Bisel"/>
          <p:cNvSpPr/>
          <p:nvPr/>
        </p:nvSpPr>
        <p:spPr>
          <a:xfrm>
            <a:off x="7117287" y="6165304"/>
            <a:ext cx="1764196" cy="499081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>
                <a:solidFill>
                  <a:schemeClr val="tx1"/>
                </a:solidFill>
              </a:rPr>
              <a:t>C. Guadalupe Lizeth Gómez Hernández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Empleo Eventual </a:t>
            </a:r>
          </a:p>
        </p:txBody>
      </p:sp>
      <p:sp>
        <p:nvSpPr>
          <p:cNvPr id="27" name="26 Bisel"/>
          <p:cNvSpPr/>
          <p:nvPr/>
        </p:nvSpPr>
        <p:spPr>
          <a:xfrm>
            <a:off x="7092280" y="5534942"/>
            <a:ext cx="1764196" cy="51490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>
                <a:solidFill>
                  <a:schemeClr val="tx1"/>
                </a:solidFill>
              </a:rPr>
              <a:t>C. Daniela Josefina Gutiérrez Álvarez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Empleo Eventual </a:t>
            </a:r>
          </a:p>
        </p:txBody>
      </p:sp>
      <p:sp>
        <p:nvSpPr>
          <p:cNvPr id="28" name="27 Bisel"/>
          <p:cNvSpPr/>
          <p:nvPr/>
        </p:nvSpPr>
        <p:spPr>
          <a:xfrm>
            <a:off x="6930904" y="4202000"/>
            <a:ext cx="1764196" cy="464411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>
                <a:solidFill>
                  <a:schemeClr val="tx1"/>
                </a:solidFill>
              </a:rPr>
              <a:t>C. Catalina Monserrat Nava Lizárraga</a:t>
            </a:r>
          </a:p>
          <a:p>
            <a:pPr algn="ctr"/>
            <a:r>
              <a:rPr lang="es-MX" sz="700" dirty="0">
                <a:solidFill>
                  <a:schemeClr val="tx1"/>
                </a:solidFill>
              </a:rPr>
              <a:t>Apoyo En Educación </a:t>
            </a:r>
          </a:p>
        </p:txBody>
      </p:sp>
      <p:cxnSp>
        <p:nvCxnSpPr>
          <p:cNvPr id="29" name="3 Conector recto"/>
          <p:cNvCxnSpPr/>
          <p:nvPr/>
        </p:nvCxnSpPr>
        <p:spPr>
          <a:xfrm flipH="1">
            <a:off x="1652194" y="1844824"/>
            <a:ext cx="6322184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32" name="3 Conector recto"/>
          <p:cNvCxnSpPr/>
          <p:nvPr/>
        </p:nvCxnSpPr>
        <p:spPr>
          <a:xfrm flipH="1">
            <a:off x="1603528" y="5229200"/>
            <a:ext cx="6322184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33" name="32 Conector recto"/>
          <p:cNvCxnSpPr/>
          <p:nvPr/>
        </p:nvCxnSpPr>
        <p:spPr>
          <a:xfrm>
            <a:off x="2700666" y="1844824"/>
            <a:ext cx="0" cy="3384376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6804248" y="1844824"/>
            <a:ext cx="0" cy="3384376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379863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46 Conector recto"/>
          <p:cNvCxnSpPr>
            <a:cxnSpLocks/>
            <a:endCxn id="24" idx="0"/>
          </p:cNvCxnSpPr>
          <p:nvPr/>
        </p:nvCxnSpPr>
        <p:spPr>
          <a:xfrm flipH="1" flipV="1">
            <a:off x="3923928" y="4268132"/>
            <a:ext cx="2016723" cy="4099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3593106" y="476672"/>
            <a:ext cx="1836204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OBRAS PUBLICAS</a:t>
            </a:r>
          </a:p>
        </p:txBody>
      </p:sp>
      <p:sp>
        <p:nvSpPr>
          <p:cNvPr id="4" name="3 Bisel"/>
          <p:cNvSpPr/>
          <p:nvPr/>
        </p:nvSpPr>
        <p:spPr>
          <a:xfrm>
            <a:off x="3347865" y="1124744"/>
            <a:ext cx="2401892" cy="51958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Sergio Arturo Ortega  Ramírez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de Obras Publicas.</a:t>
            </a:r>
          </a:p>
        </p:txBody>
      </p:sp>
      <p:cxnSp>
        <p:nvCxnSpPr>
          <p:cNvPr id="6" name="5 Conector recto"/>
          <p:cNvCxnSpPr/>
          <p:nvPr/>
        </p:nvCxnSpPr>
        <p:spPr>
          <a:xfrm flipV="1">
            <a:off x="4597744" y="1644324"/>
            <a:ext cx="23189" cy="336885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8" name="27 Conector recto"/>
          <p:cNvCxnSpPr>
            <a:cxnSpLocks/>
            <a:stCxn id="41" idx="4"/>
            <a:endCxn id="42" idx="1"/>
          </p:cNvCxnSpPr>
          <p:nvPr/>
        </p:nvCxnSpPr>
        <p:spPr>
          <a:xfrm flipH="1" flipV="1">
            <a:off x="3818576" y="2715236"/>
            <a:ext cx="1439431" cy="6094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1" name="20 Bisel"/>
          <p:cNvSpPr/>
          <p:nvPr/>
        </p:nvSpPr>
        <p:spPr>
          <a:xfrm>
            <a:off x="6300192" y="3210786"/>
            <a:ext cx="2194313" cy="487711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Vicente Silva Cortez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Supervisor de Obras</a:t>
            </a:r>
          </a:p>
        </p:txBody>
      </p:sp>
      <p:sp>
        <p:nvSpPr>
          <p:cNvPr id="22" name="21 Bisel"/>
          <p:cNvSpPr/>
          <p:nvPr/>
        </p:nvSpPr>
        <p:spPr>
          <a:xfrm>
            <a:off x="5258007" y="4087801"/>
            <a:ext cx="2194313" cy="470554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Gilberto Hernández Corona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Supervisor de Obras</a:t>
            </a:r>
          </a:p>
        </p:txBody>
      </p:sp>
      <p:sp>
        <p:nvSpPr>
          <p:cNvPr id="24" name="15 Bisel"/>
          <p:cNvSpPr/>
          <p:nvPr/>
        </p:nvSpPr>
        <p:spPr>
          <a:xfrm>
            <a:off x="1729615" y="4032855"/>
            <a:ext cx="2194313" cy="470554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Marín Mendoza José Manuel</a:t>
            </a: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Asistente de obras </a:t>
            </a:r>
            <a:endParaRPr lang="es-MX" sz="1000" dirty="0">
              <a:solidFill>
                <a:schemeClr val="tx1"/>
              </a:solidFill>
            </a:endParaRPr>
          </a:p>
        </p:txBody>
      </p:sp>
      <p:pic>
        <p:nvPicPr>
          <p:cNvPr id="40" name="39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75564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41" name="40 Bisel"/>
          <p:cNvSpPr/>
          <p:nvPr/>
        </p:nvSpPr>
        <p:spPr>
          <a:xfrm>
            <a:off x="5258007" y="2498988"/>
            <a:ext cx="2194313" cy="444683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Francisco Javier Navarrete Reyes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Supervisor de Obras</a:t>
            </a:r>
          </a:p>
        </p:txBody>
      </p:sp>
      <p:sp>
        <p:nvSpPr>
          <p:cNvPr id="42" name="41 Bisel"/>
          <p:cNvSpPr/>
          <p:nvPr/>
        </p:nvSpPr>
        <p:spPr>
          <a:xfrm>
            <a:off x="1691680" y="2474338"/>
            <a:ext cx="2187120" cy="481796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Guillermo  Camba Vergara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Jefe de Normatividad y Licitaciones</a:t>
            </a:r>
          </a:p>
        </p:txBody>
      </p:sp>
      <p:sp>
        <p:nvSpPr>
          <p:cNvPr id="45" name="44 Bisel"/>
          <p:cNvSpPr/>
          <p:nvPr/>
        </p:nvSpPr>
        <p:spPr>
          <a:xfrm>
            <a:off x="3562637" y="4923319"/>
            <a:ext cx="2187120" cy="575505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Susana Guadalupe Valdez Balbuena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Asistente Administrativo</a:t>
            </a:r>
          </a:p>
        </p:txBody>
      </p:sp>
      <p:sp>
        <p:nvSpPr>
          <p:cNvPr id="48" name="47 Bisel"/>
          <p:cNvSpPr/>
          <p:nvPr/>
        </p:nvSpPr>
        <p:spPr>
          <a:xfrm>
            <a:off x="1122379" y="3206658"/>
            <a:ext cx="2092305" cy="444683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bg1"/>
                </a:solidFill>
              </a:rPr>
              <a:t>C. Vacante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Analista De Precios Unitarios</a:t>
            </a:r>
          </a:p>
        </p:txBody>
      </p:sp>
      <p:cxnSp>
        <p:nvCxnSpPr>
          <p:cNvPr id="19" name="46 Conector recto">
            <a:extLst>
              <a:ext uri="{FF2B5EF4-FFF2-40B4-BE49-F238E27FC236}">
                <a16:creationId xmlns:a16="http://schemas.microsoft.com/office/drawing/2014/main" id="{F5C9448F-0CEE-8379-661E-FDBE3A562661}"/>
              </a:ext>
            </a:extLst>
          </p:cNvPr>
          <p:cNvCxnSpPr>
            <a:cxnSpLocks/>
            <a:stCxn id="21" idx="4"/>
          </p:cNvCxnSpPr>
          <p:nvPr/>
        </p:nvCxnSpPr>
        <p:spPr>
          <a:xfrm flipH="1">
            <a:off x="3214684" y="3454642"/>
            <a:ext cx="3085508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66904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25 Conector recto"/>
          <p:cNvCxnSpPr/>
          <p:nvPr/>
        </p:nvCxnSpPr>
        <p:spPr>
          <a:xfrm flipH="1">
            <a:off x="169493" y="2348879"/>
            <a:ext cx="226043" cy="1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3593106" y="276173"/>
            <a:ext cx="2275038" cy="560539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tx1"/>
                </a:solidFill>
              </a:rPr>
              <a:t>SERVICIOS PUBLICOS</a:t>
            </a:r>
          </a:p>
        </p:txBody>
      </p:sp>
      <p:sp>
        <p:nvSpPr>
          <p:cNvPr id="4" name="3 Bisel"/>
          <p:cNvSpPr/>
          <p:nvPr/>
        </p:nvSpPr>
        <p:spPr>
          <a:xfrm>
            <a:off x="2861256" y="953345"/>
            <a:ext cx="3460692" cy="504055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Lic.  Alfredo Jiménez González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de Servicios Públicos</a:t>
            </a:r>
          </a:p>
        </p:txBody>
      </p:sp>
      <p:cxnSp>
        <p:nvCxnSpPr>
          <p:cNvPr id="7" name="6 Conector recto"/>
          <p:cNvCxnSpPr/>
          <p:nvPr/>
        </p:nvCxnSpPr>
        <p:spPr>
          <a:xfrm flipH="1">
            <a:off x="2408787" y="1839583"/>
            <a:ext cx="392915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159474" y="1844824"/>
            <a:ext cx="10019" cy="136815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8" name="17 Bisel"/>
          <p:cNvSpPr/>
          <p:nvPr/>
        </p:nvSpPr>
        <p:spPr>
          <a:xfrm>
            <a:off x="6344995" y="2169118"/>
            <a:ext cx="2473840" cy="359524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Maurilia Parra Rivera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Enc. De Alumbrado Publico Huajimic</a:t>
            </a:r>
          </a:p>
        </p:txBody>
      </p:sp>
      <p:sp>
        <p:nvSpPr>
          <p:cNvPr id="19" name="18 Bisel"/>
          <p:cNvSpPr/>
          <p:nvPr/>
        </p:nvSpPr>
        <p:spPr>
          <a:xfrm>
            <a:off x="6337938" y="1695526"/>
            <a:ext cx="2480897" cy="38849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Luis Humberto González Romero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Enc. De Alumbrado Publico Apozolco</a:t>
            </a:r>
          </a:p>
        </p:txBody>
      </p:sp>
      <p:sp>
        <p:nvSpPr>
          <p:cNvPr id="15" name="14 Bisel"/>
          <p:cNvSpPr/>
          <p:nvPr/>
        </p:nvSpPr>
        <p:spPr>
          <a:xfrm>
            <a:off x="371434" y="1700808"/>
            <a:ext cx="2016224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Juventino Hernández Abrego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Jardinero Puente de Camotlan</a:t>
            </a:r>
          </a:p>
        </p:txBody>
      </p:sp>
      <p:sp>
        <p:nvSpPr>
          <p:cNvPr id="21" name="20 Bisel"/>
          <p:cNvSpPr/>
          <p:nvPr/>
        </p:nvSpPr>
        <p:spPr>
          <a:xfrm>
            <a:off x="361136" y="2630376"/>
            <a:ext cx="2016224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Cirila Chema González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Jardinero Puente de Camotlan</a:t>
            </a:r>
          </a:p>
        </p:txBody>
      </p:sp>
      <p:cxnSp>
        <p:nvCxnSpPr>
          <p:cNvPr id="26" name="25 Conector recto"/>
          <p:cNvCxnSpPr/>
          <p:nvPr/>
        </p:nvCxnSpPr>
        <p:spPr>
          <a:xfrm flipH="1">
            <a:off x="159474" y="1844824"/>
            <a:ext cx="204226" cy="1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8" name="27 Conector recto"/>
          <p:cNvCxnSpPr/>
          <p:nvPr/>
        </p:nvCxnSpPr>
        <p:spPr>
          <a:xfrm flipH="1">
            <a:off x="159474" y="2689652"/>
            <a:ext cx="201663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34" name="33 Bisel"/>
          <p:cNvSpPr/>
          <p:nvPr/>
        </p:nvSpPr>
        <p:spPr>
          <a:xfrm>
            <a:off x="119965" y="3212976"/>
            <a:ext cx="2424138" cy="464727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Armando Arteaga Rivera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Chofer Recolector de Basura  Huajimic</a:t>
            </a:r>
          </a:p>
        </p:txBody>
      </p:sp>
      <p:sp>
        <p:nvSpPr>
          <p:cNvPr id="43" name="42 Bisel"/>
          <p:cNvSpPr/>
          <p:nvPr/>
        </p:nvSpPr>
        <p:spPr>
          <a:xfrm>
            <a:off x="118690" y="4293096"/>
            <a:ext cx="2425413" cy="513327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Ronaldo Santana Isais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Chofer Recolector de Basura  Huajimic</a:t>
            </a:r>
          </a:p>
        </p:txBody>
      </p:sp>
      <p:sp>
        <p:nvSpPr>
          <p:cNvPr id="47" name="46 Bisel"/>
          <p:cNvSpPr/>
          <p:nvPr/>
        </p:nvSpPr>
        <p:spPr>
          <a:xfrm>
            <a:off x="3213031" y="3219075"/>
            <a:ext cx="2473762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Miguel Ángel Lozano Velázquez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Recolector de Basura La Yesca</a:t>
            </a:r>
          </a:p>
        </p:txBody>
      </p:sp>
      <p:sp>
        <p:nvSpPr>
          <p:cNvPr id="42" name="41 Bisel"/>
          <p:cNvSpPr/>
          <p:nvPr/>
        </p:nvSpPr>
        <p:spPr>
          <a:xfrm>
            <a:off x="118592" y="4920814"/>
            <a:ext cx="2425511" cy="52441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Martin Pérez Iñiguez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Chofer Recolector de Basura Apozolco</a:t>
            </a:r>
          </a:p>
        </p:txBody>
      </p:sp>
      <p:sp>
        <p:nvSpPr>
          <p:cNvPr id="51" name="50 Bisel"/>
          <p:cNvSpPr/>
          <p:nvPr/>
        </p:nvSpPr>
        <p:spPr>
          <a:xfrm>
            <a:off x="3215910" y="3760292"/>
            <a:ext cx="2458820" cy="4754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Cruz Macías Alejandro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Recolector de Basura Apozolco</a:t>
            </a:r>
          </a:p>
        </p:txBody>
      </p:sp>
      <p:sp>
        <p:nvSpPr>
          <p:cNvPr id="52" name="51 Bisel"/>
          <p:cNvSpPr/>
          <p:nvPr/>
        </p:nvSpPr>
        <p:spPr>
          <a:xfrm>
            <a:off x="3203848" y="2169118"/>
            <a:ext cx="2473762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Baltazar Pérez Márquez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Recolector de Basura Huajimic</a:t>
            </a:r>
          </a:p>
        </p:txBody>
      </p:sp>
      <p:sp>
        <p:nvSpPr>
          <p:cNvPr id="58" name="57 Bisel"/>
          <p:cNvSpPr/>
          <p:nvPr/>
        </p:nvSpPr>
        <p:spPr>
          <a:xfrm>
            <a:off x="3215910" y="4332679"/>
            <a:ext cx="2473762" cy="49280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David Carrillo Conchas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Recolector de Basura P. de Camotlan</a:t>
            </a:r>
          </a:p>
        </p:txBody>
      </p:sp>
      <p:sp>
        <p:nvSpPr>
          <p:cNvPr id="37" name="33 Bisel"/>
          <p:cNvSpPr/>
          <p:nvPr/>
        </p:nvSpPr>
        <p:spPr>
          <a:xfrm>
            <a:off x="118690" y="3764718"/>
            <a:ext cx="2425413" cy="471014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Refugio Pérez Pérez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Chofer Recolector de Basura La Yesca</a:t>
            </a:r>
          </a:p>
        </p:txBody>
      </p:sp>
      <p:sp>
        <p:nvSpPr>
          <p:cNvPr id="33" name="34 Bisel"/>
          <p:cNvSpPr/>
          <p:nvPr/>
        </p:nvSpPr>
        <p:spPr>
          <a:xfrm>
            <a:off x="3203848" y="2646060"/>
            <a:ext cx="2482945" cy="381262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Gerardo Márquez Pacheco</a:t>
            </a:r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Recolector de Basura Huajimic</a:t>
            </a:r>
          </a:p>
        </p:txBody>
      </p:sp>
      <p:sp>
        <p:nvSpPr>
          <p:cNvPr id="41" name="20 Bisel"/>
          <p:cNvSpPr/>
          <p:nvPr/>
        </p:nvSpPr>
        <p:spPr>
          <a:xfrm>
            <a:off x="376572" y="2132856"/>
            <a:ext cx="2016224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 Auxilio Delgado Diaz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Jardinero Puente de Camotlan</a:t>
            </a:r>
          </a:p>
        </p:txBody>
      </p:sp>
      <p:sp>
        <p:nvSpPr>
          <p:cNvPr id="44" name="38 Bisel"/>
          <p:cNvSpPr/>
          <p:nvPr/>
        </p:nvSpPr>
        <p:spPr>
          <a:xfrm>
            <a:off x="6337938" y="2627113"/>
            <a:ext cx="2463449" cy="363303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Macías Miramontes Roció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Enc. De Alumbrado Publico  Cortapico</a:t>
            </a:r>
          </a:p>
        </p:txBody>
      </p:sp>
      <p:sp>
        <p:nvSpPr>
          <p:cNvPr id="38" name="50 Bisel"/>
          <p:cNvSpPr/>
          <p:nvPr/>
        </p:nvSpPr>
        <p:spPr>
          <a:xfrm>
            <a:off x="3203848" y="4997201"/>
            <a:ext cx="2467771" cy="4754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Emilio  Carrillo Rojas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Recolector de Basura puente de camotlan</a:t>
            </a:r>
          </a:p>
        </p:txBody>
      </p:sp>
      <p:pic>
        <p:nvPicPr>
          <p:cNvPr id="30" name="29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cxnSp>
        <p:nvCxnSpPr>
          <p:cNvPr id="35" name="34 Conector recto"/>
          <p:cNvCxnSpPr/>
          <p:nvPr/>
        </p:nvCxnSpPr>
        <p:spPr>
          <a:xfrm>
            <a:off x="4373362" y="1844825"/>
            <a:ext cx="0" cy="324293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8719237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5" name="114 Conector recto"/>
          <p:cNvCxnSpPr/>
          <p:nvPr/>
        </p:nvCxnSpPr>
        <p:spPr>
          <a:xfrm flipH="1">
            <a:off x="2171363" y="4221088"/>
            <a:ext cx="183725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3593106" y="476672"/>
            <a:ext cx="1836204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OBRAS PUBLICAS</a:t>
            </a:r>
          </a:p>
        </p:txBody>
      </p:sp>
      <p:sp>
        <p:nvSpPr>
          <p:cNvPr id="3" name="2 Bisel"/>
          <p:cNvSpPr/>
          <p:nvPr/>
        </p:nvSpPr>
        <p:spPr>
          <a:xfrm>
            <a:off x="3527855" y="1284284"/>
            <a:ext cx="2088289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Arq. </a:t>
            </a:r>
            <a:r>
              <a:rPr lang="es-ES" sz="1000" dirty="0">
                <a:solidFill>
                  <a:schemeClr val="tx1"/>
                </a:solidFill>
              </a:rPr>
              <a:t>Sergio Arturo Ortega Ramírez</a:t>
            </a:r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de Obras</a:t>
            </a:r>
          </a:p>
        </p:txBody>
      </p:sp>
      <p:cxnSp>
        <p:nvCxnSpPr>
          <p:cNvPr id="4" name="3 Conector recto"/>
          <p:cNvCxnSpPr/>
          <p:nvPr/>
        </p:nvCxnSpPr>
        <p:spPr>
          <a:xfrm flipV="1">
            <a:off x="4560419" y="1644327"/>
            <a:ext cx="11581" cy="1070235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5" name="4 Conector recto"/>
          <p:cNvCxnSpPr/>
          <p:nvPr/>
        </p:nvCxnSpPr>
        <p:spPr>
          <a:xfrm flipH="1" flipV="1">
            <a:off x="2355087" y="2704112"/>
            <a:ext cx="6681410" cy="663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6" name="5 Conector recto"/>
          <p:cNvCxnSpPr/>
          <p:nvPr/>
        </p:nvCxnSpPr>
        <p:spPr>
          <a:xfrm flipH="1">
            <a:off x="2494941" y="4811064"/>
            <a:ext cx="276859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0" name="9 Bisel"/>
          <p:cNvSpPr/>
          <p:nvPr/>
        </p:nvSpPr>
        <p:spPr>
          <a:xfrm>
            <a:off x="3579323" y="4653136"/>
            <a:ext cx="2060829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Janet Pérez Pérez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C Apozolco</a:t>
            </a:r>
          </a:p>
        </p:txBody>
      </p:sp>
      <p:sp>
        <p:nvSpPr>
          <p:cNvPr id="13" name="12 Bisel"/>
          <p:cNvSpPr/>
          <p:nvPr/>
        </p:nvSpPr>
        <p:spPr>
          <a:xfrm>
            <a:off x="3579323" y="4221088"/>
            <a:ext cx="2054117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Heidy Adriana Pérez Iñiguez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C Apozolco</a:t>
            </a:r>
          </a:p>
        </p:txBody>
      </p:sp>
      <p:cxnSp>
        <p:nvCxnSpPr>
          <p:cNvPr id="15" name="14 Conector recto"/>
          <p:cNvCxnSpPr/>
          <p:nvPr/>
        </p:nvCxnSpPr>
        <p:spPr>
          <a:xfrm flipH="1">
            <a:off x="2355087" y="2704112"/>
            <a:ext cx="1" cy="1499336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4" name="23 Conector recto"/>
          <p:cNvCxnSpPr/>
          <p:nvPr/>
        </p:nvCxnSpPr>
        <p:spPr>
          <a:xfrm flipH="1" flipV="1">
            <a:off x="2052744" y="3067001"/>
            <a:ext cx="302344" cy="7921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6" name="25 Bisel"/>
          <p:cNvSpPr/>
          <p:nvPr/>
        </p:nvSpPr>
        <p:spPr>
          <a:xfrm>
            <a:off x="35564" y="2945971"/>
            <a:ext cx="2180806" cy="396278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María del Rosario Iñiguez Iñiguez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A La Yesca</a:t>
            </a:r>
          </a:p>
        </p:txBody>
      </p:sp>
      <p:sp>
        <p:nvSpPr>
          <p:cNvPr id="28" name="27 Bisel"/>
          <p:cNvSpPr/>
          <p:nvPr/>
        </p:nvSpPr>
        <p:spPr>
          <a:xfrm>
            <a:off x="251520" y="5013176"/>
            <a:ext cx="2243420" cy="404882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Venancio  Carrillo Contreras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B Gpe. Ocotán</a:t>
            </a:r>
          </a:p>
        </p:txBody>
      </p:sp>
      <p:cxnSp>
        <p:nvCxnSpPr>
          <p:cNvPr id="29" name="28 Conector recto"/>
          <p:cNvCxnSpPr/>
          <p:nvPr/>
        </p:nvCxnSpPr>
        <p:spPr>
          <a:xfrm flipH="1">
            <a:off x="2161857" y="3538506"/>
            <a:ext cx="19323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31" name="30 Bisel"/>
          <p:cNvSpPr/>
          <p:nvPr/>
        </p:nvSpPr>
        <p:spPr>
          <a:xfrm>
            <a:off x="251520" y="4509158"/>
            <a:ext cx="2243421" cy="439141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Yesica Domínguez González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B Puente de camotlan</a:t>
            </a:r>
          </a:p>
        </p:txBody>
      </p:sp>
      <p:sp>
        <p:nvSpPr>
          <p:cNvPr id="32" name="31 Bisel"/>
          <p:cNvSpPr/>
          <p:nvPr/>
        </p:nvSpPr>
        <p:spPr>
          <a:xfrm>
            <a:off x="3579323" y="2788774"/>
            <a:ext cx="2026400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Armando Álvarez Cortez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C L a Yesca</a:t>
            </a:r>
          </a:p>
        </p:txBody>
      </p:sp>
      <p:cxnSp>
        <p:nvCxnSpPr>
          <p:cNvPr id="33" name="32 Conector recto"/>
          <p:cNvCxnSpPr/>
          <p:nvPr/>
        </p:nvCxnSpPr>
        <p:spPr>
          <a:xfrm flipH="1">
            <a:off x="5596539" y="3908810"/>
            <a:ext cx="326609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34" name="33 Bisel"/>
          <p:cNvSpPr/>
          <p:nvPr/>
        </p:nvSpPr>
        <p:spPr>
          <a:xfrm>
            <a:off x="3579323" y="5609463"/>
            <a:ext cx="2072798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Oscar del Real Bañuelos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C Huajimic</a:t>
            </a:r>
          </a:p>
        </p:txBody>
      </p:sp>
      <p:sp>
        <p:nvSpPr>
          <p:cNvPr id="35" name="34 Bisel"/>
          <p:cNvSpPr/>
          <p:nvPr/>
        </p:nvSpPr>
        <p:spPr>
          <a:xfrm>
            <a:off x="6410384" y="2894902"/>
            <a:ext cx="2417532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Azucena  Quintanilla  Montoya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C Huajimic</a:t>
            </a:r>
          </a:p>
        </p:txBody>
      </p:sp>
      <p:sp>
        <p:nvSpPr>
          <p:cNvPr id="37" name="36 Bisel"/>
          <p:cNvSpPr/>
          <p:nvPr/>
        </p:nvSpPr>
        <p:spPr>
          <a:xfrm>
            <a:off x="6418745" y="3805439"/>
            <a:ext cx="2409171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 Federico Villagrana Romero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C Puente de Camotlan </a:t>
            </a:r>
          </a:p>
        </p:txBody>
      </p:sp>
      <p:sp>
        <p:nvSpPr>
          <p:cNvPr id="38" name="37 Bisel"/>
          <p:cNvSpPr/>
          <p:nvPr/>
        </p:nvSpPr>
        <p:spPr>
          <a:xfrm>
            <a:off x="3579323" y="3237561"/>
            <a:ext cx="2054117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Sebastián De La Cruz Muñoz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C gpe ocotan </a:t>
            </a:r>
          </a:p>
        </p:txBody>
      </p:sp>
      <p:cxnSp>
        <p:nvCxnSpPr>
          <p:cNvPr id="47" name="46 Conector recto"/>
          <p:cNvCxnSpPr/>
          <p:nvPr/>
        </p:nvCxnSpPr>
        <p:spPr>
          <a:xfrm flipH="1" flipV="1">
            <a:off x="5644153" y="4409546"/>
            <a:ext cx="297678" cy="316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8" name="47 Conector recto"/>
          <p:cNvCxnSpPr/>
          <p:nvPr/>
        </p:nvCxnSpPr>
        <p:spPr>
          <a:xfrm flipH="1" flipV="1">
            <a:off x="5640153" y="4827134"/>
            <a:ext cx="297678" cy="316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9" name="48 Conector recto"/>
          <p:cNvCxnSpPr/>
          <p:nvPr/>
        </p:nvCxnSpPr>
        <p:spPr>
          <a:xfrm flipH="1" flipV="1">
            <a:off x="5654128" y="5359682"/>
            <a:ext cx="310296" cy="316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65" name="64 Conector recto"/>
          <p:cNvCxnSpPr/>
          <p:nvPr/>
        </p:nvCxnSpPr>
        <p:spPr>
          <a:xfrm flipH="1">
            <a:off x="9027750" y="2714562"/>
            <a:ext cx="8746" cy="1793819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73" name="72 Conector recto"/>
          <p:cNvCxnSpPr/>
          <p:nvPr/>
        </p:nvCxnSpPr>
        <p:spPr>
          <a:xfrm flipH="1" flipV="1">
            <a:off x="8820472" y="4508344"/>
            <a:ext cx="210638" cy="814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84" name="83 Bisel"/>
          <p:cNvSpPr/>
          <p:nvPr/>
        </p:nvSpPr>
        <p:spPr>
          <a:xfrm>
            <a:off x="35564" y="3445399"/>
            <a:ext cx="2180805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Vázquez Carrillo Gregorio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A  Guadalupe Ocotán</a:t>
            </a:r>
          </a:p>
        </p:txBody>
      </p:sp>
      <p:sp>
        <p:nvSpPr>
          <p:cNvPr id="76" name="75 Bisel"/>
          <p:cNvSpPr/>
          <p:nvPr/>
        </p:nvSpPr>
        <p:spPr>
          <a:xfrm>
            <a:off x="3579323" y="3739411"/>
            <a:ext cx="2054117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Rocio Hortencia Arias  Flores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C Apozolco</a:t>
            </a:r>
          </a:p>
        </p:txBody>
      </p:sp>
      <p:cxnSp>
        <p:nvCxnSpPr>
          <p:cNvPr id="101" name="100 Conector recto"/>
          <p:cNvCxnSpPr/>
          <p:nvPr/>
        </p:nvCxnSpPr>
        <p:spPr>
          <a:xfrm flipV="1">
            <a:off x="2773668" y="2704114"/>
            <a:ext cx="0" cy="2998669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05" name="104 Conector recto"/>
          <p:cNvCxnSpPr/>
          <p:nvPr/>
        </p:nvCxnSpPr>
        <p:spPr>
          <a:xfrm flipH="1" flipV="1">
            <a:off x="5938788" y="2708920"/>
            <a:ext cx="25637" cy="307276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09" name="108 Conector recto"/>
          <p:cNvCxnSpPr/>
          <p:nvPr/>
        </p:nvCxnSpPr>
        <p:spPr>
          <a:xfrm flipH="1">
            <a:off x="5610131" y="3464926"/>
            <a:ext cx="326609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10" name="109 Conector recto"/>
          <p:cNvCxnSpPr/>
          <p:nvPr/>
        </p:nvCxnSpPr>
        <p:spPr>
          <a:xfrm flipH="1">
            <a:off x="5613543" y="2982208"/>
            <a:ext cx="326609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12" name="111 Bisel"/>
          <p:cNvSpPr/>
          <p:nvPr/>
        </p:nvSpPr>
        <p:spPr>
          <a:xfrm>
            <a:off x="6410384" y="4221088"/>
            <a:ext cx="2410088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Florentina Carrillo De La Cruz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C. Gpe. Ocotán</a:t>
            </a:r>
          </a:p>
        </p:txBody>
      </p:sp>
      <p:sp>
        <p:nvSpPr>
          <p:cNvPr id="113" name="112 Bisel"/>
          <p:cNvSpPr/>
          <p:nvPr/>
        </p:nvSpPr>
        <p:spPr>
          <a:xfrm>
            <a:off x="3593106" y="5157192"/>
            <a:ext cx="2086176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Sebastiana Hernández rodríguez 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 Brigadista C La Yesca</a:t>
            </a:r>
          </a:p>
        </p:txBody>
      </p:sp>
      <p:sp>
        <p:nvSpPr>
          <p:cNvPr id="114" name="113 Bisel"/>
          <p:cNvSpPr/>
          <p:nvPr/>
        </p:nvSpPr>
        <p:spPr>
          <a:xfrm>
            <a:off x="22847" y="3908810"/>
            <a:ext cx="2193521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Benigna Cruz Polanco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A Apozolco</a:t>
            </a:r>
          </a:p>
        </p:txBody>
      </p:sp>
      <p:cxnSp>
        <p:nvCxnSpPr>
          <p:cNvPr id="46" name="45 Conector recto"/>
          <p:cNvCxnSpPr/>
          <p:nvPr/>
        </p:nvCxnSpPr>
        <p:spPr>
          <a:xfrm flipH="1">
            <a:off x="2508911" y="5249940"/>
            <a:ext cx="276859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50" name="49 Conector recto"/>
          <p:cNvCxnSpPr/>
          <p:nvPr/>
        </p:nvCxnSpPr>
        <p:spPr>
          <a:xfrm flipH="1">
            <a:off x="2494379" y="5702783"/>
            <a:ext cx="276859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52" name="72 Conector recto"/>
          <p:cNvCxnSpPr/>
          <p:nvPr/>
        </p:nvCxnSpPr>
        <p:spPr>
          <a:xfrm flipH="1" flipV="1">
            <a:off x="5652121" y="5773236"/>
            <a:ext cx="312303" cy="4034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53" name="72 Conector recto"/>
          <p:cNvCxnSpPr/>
          <p:nvPr/>
        </p:nvCxnSpPr>
        <p:spPr>
          <a:xfrm flipH="1" flipV="1">
            <a:off x="8825858" y="3479386"/>
            <a:ext cx="210638" cy="814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54" name="72 Conector recto"/>
          <p:cNvCxnSpPr/>
          <p:nvPr/>
        </p:nvCxnSpPr>
        <p:spPr>
          <a:xfrm flipH="1" flipV="1">
            <a:off x="8825858" y="4003455"/>
            <a:ext cx="210638" cy="814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55" name="72 Conector recto"/>
          <p:cNvCxnSpPr/>
          <p:nvPr/>
        </p:nvCxnSpPr>
        <p:spPr>
          <a:xfrm flipH="1" flipV="1">
            <a:off x="8825858" y="3074108"/>
            <a:ext cx="210638" cy="814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56" name="34 Bisel"/>
          <p:cNvSpPr/>
          <p:nvPr/>
        </p:nvSpPr>
        <p:spPr>
          <a:xfrm>
            <a:off x="6412373" y="3347875"/>
            <a:ext cx="2408099" cy="381262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María Imelda Domínguez González                                                         Brigadista C Puente de Camotlan </a:t>
            </a:r>
          </a:p>
        </p:txBody>
      </p:sp>
      <p:sp>
        <p:nvSpPr>
          <p:cNvPr id="57" name="27 Bisel"/>
          <p:cNvSpPr/>
          <p:nvPr/>
        </p:nvSpPr>
        <p:spPr>
          <a:xfrm>
            <a:off x="238858" y="5473548"/>
            <a:ext cx="2243420" cy="421503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Carlos de Jesús Serrano Montes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B Huajimic</a:t>
            </a:r>
          </a:p>
        </p:txBody>
      </p:sp>
      <p:pic>
        <p:nvPicPr>
          <p:cNvPr id="45" name="4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51" name="50 Bisel"/>
          <p:cNvSpPr/>
          <p:nvPr/>
        </p:nvSpPr>
        <p:spPr>
          <a:xfrm>
            <a:off x="6400685" y="4688540"/>
            <a:ext cx="2410088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Arturo Uribe Delgado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C. Puente de Camotlan</a:t>
            </a:r>
          </a:p>
        </p:txBody>
      </p:sp>
      <p:cxnSp>
        <p:nvCxnSpPr>
          <p:cNvPr id="59" name="58 Conector recto"/>
          <p:cNvCxnSpPr/>
          <p:nvPr/>
        </p:nvCxnSpPr>
        <p:spPr>
          <a:xfrm>
            <a:off x="9027750" y="3733627"/>
            <a:ext cx="0" cy="1134933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61" name="72 Conector recto"/>
          <p:cNvCxnSpPr/>
          <p:nvPr/>
        </p:nvCxnSpPr>
        <p:spPr>
          <a:xfrm flipH="1" flipV="1">
            <a:off x="8796556" y="4867746"/>
            <a:ext cx="210638" cy="814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0973099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16 Conector recto"/>
          <p:cNvCxnSpPr/>
          <p:nvPr/>
        </p:nvCxnSpPr>
        <p:spPr>
          <a:xfrm>
            <a:off x="4608005" y="1484784"/>
            <a:ext cx="0" cy="1065628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3593106" y="476672"/>
            <a:ext cx="1836204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OBRAS</a:t>
            </a:r>
            <a:r>
              <a:rPr lang="es-MX" sz="1400" dirty="0">
                <a:solidFill>
                  <a:srgbClr val="FF0000"/>
                </a:solidFill>
              </a:rPr>
              <a:t> </a:t>
            </a:r>
            <a:r>
              <a:rPr lang="es-MX" sz="1400" dirty="0">
                <a:solidFill>
                  <a:schemeClr val="tx1"/>
                </a:solidFill>
              </a:rPr>
              <a:t>PUBLICAS</a:t>
            </a:r>
          </a:p>
        </p:txBody>
      </p:sp>
      <p:sp>
        <p:nvSpPr>
          <p:cNvPr id="6" name="5 Bisel"/>
          <p:cNvSpPr/>
          <p:nvPr/>
        </p:nvSpPr>
        <p:spPr>
          <a:xfrm>
            <a:off x="3275857" y="1284284"/>
            <a:ext cx="2664296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Arq. Arq. </a:t>
            </a:r>
            <a:r>
              <a:rPr lang="es-ES" sz="1000" dirty="0">
                <a:solidFill>
                  <a:schemeClr val="tx1"/>
                </a:solidFill>
              </a:rPr>
              <a:t>Sergio Arturo Ortega Ramírez</a:t>
            </a:r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de Obras</a:t>
            </a:r>
          </a:p>
        </p:txBody>
      </p:sp>
      <p:sp>
        <p:nvSpPr>
          <p:cNvPr id="10" name="9 Bisel"/>
          <p:cNvSpPr/>
          <p:nvPr/>
        </p:nvSpPr>
        <p:spPr>
          <a:xfrm>
            <a:off x="3487637" y="1945130"/>
            <a:ext cx="2088289" cy="475758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. Rosalino Garcia Reyes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Coordinador de Brigada</a:t>
            </a:r>
          </a:p>
        </p:txBody>
      </p:sp>
      <p:sp>
        <p:nvSpPr>
          <p:cNvPr id="11" name="10 Bisel"/>
          <p:cNvSpPr/>
          <p:nvPr/>
        </p:nvSpPr>
        <p:spPr>
          <a:xfrm>
            <a:off x="4698754" y="3867966"/>
            <a:ext cx="1988462" cy="41579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María Chema González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 Puente de Camotlan  </a:t>
            </a:r>
          </a:p>
        </p:txBody>
      </p:sp>
      <p:sp>
        <p:nvSpPr>
          <p:cNvPr id="12" name="11 Bisel"/>
          <p:cNvSpPr/>
          <p:nvPr/>
        </p:nvSpPr>
        <p:spPr>
          <a:xfrm>
            <a:off x="2325786" y="4992955"/>
            <a:ext cx="2197619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Ma. Elena Franco Mercado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 Puente de Camotlan  </a:t>
            </a:r>
          </a:p>
        </p:txBody>
      </p:sp>
      <p:sp>
        <p:nvSpPr>
          <p:cNvPr id="13" name="12 Bisel"/>
          <p:cNvSpPr/>
          <p:nvPr/>
        </p:nvSpPr>
        <p:spPr>
          <a:xfrm>
            <a:off x="2325786" y="2777274"/>
            <a:ext cx="2185422" cy="471706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Norma Guadalupe Salamanca Rodríguez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 Apozolco </a:t>
            </a:r>
          </a:p>
        </p:txBody>
      </p:sp>
      <p:sp>
        <p:nvSpPr>
          <p:cNvPr id="14" name="13 Bisel"/>
          <p:cNvSpPr/>
          <p:nvPr/>
        </p:nvSpPr>
        <p:spPr>
          <a:xfrm>
            <a:off x="2330770" y="4455560"/>
            <a:ext cx="2168640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Luis Alberto García Villagrana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 Huajimic </a:t>
            </a:r>
          </a:p>
        </p:txBody>
      </p:sp>
      <p:sp>
        <p:nvSpPr>
          <p:cNvPr id="15" name="14 Bisel"/>
          <p:cNvSpPr/>
          <p:nvPr/>
        </p:nvSpPr>
        <p:spPr>
          <a:xfrm>
            <a:off x="4699418" y="2764063"/>
            <a:ext cx="1960815" cy="437699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ctr">
              <a:buAutoNum type="alphaUcPeriod" startAt="3"/>
            </a:pPr>
            <a:r>
              <a:rPr lang="es-MX" sz="1000" dirty="0">
                <a:solidFill>
                  <a:schemeClr val="tx1"/>
                </a:solidFill>
              </a:rPr>
              <a:t>Reynalda Mendoza Vera</a:t>
            </a:r>
          </a:p>
          <a:p>
            <a:pPr marL="228600" indent="-228600" algn="ctr">
              <a:buAutoNum type="alphaUcPeriod" startAt="3"/>
            </a:pPr>
            <a:r>
              <a:rPr lang="es-MX" sz="1000" dirty="0">
                <a:solidFill>
                  <a:schemeClr val="tx1"/>
                </a:solidFill>
              </a:rPr>
              <a:t>Brigadista D Puente de Camotlan </a:t>
            </a:r>
          </a:p>
        </p:txBody>
      </p:sp>
      <p:sp>
        <p:nvSpPr>
          <p:cNvPr id="24" name="23 Bisel"/>
          <p:cNvSpPr/>
          <p:nvPr/>
        </p:nvSpPr>
        <p:spPr>
          <a:xfrm>
            <a:off x="148501" y="4638137"/>
            <a:ext cx="2000547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Rigoberto Bañuelos López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E Amatlan de Jora </a:t>
            </a:r>
          </a:p>
        </p:txBody>
      </p:sp>
      <p:sp>
        <p:nvSpPr>
          <p:cNvPr id="25" name="24 Bisel"/>
          <p:cNvSpPr/>
          <p:nvPr/>
        </p:nvSpPr>
        <p:spPr>
          <a:xfrm>
            <a:off x="148503" y="5093229"/>
            <a:ext cx="2016224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ctr">
              <a:buAutoNum type="alphaUcPeriod" startAt="3"/>
            </a:pPr>
            <a:r>
              <a:rPr lang="es-MX" sz="1000" dirty="0">
                <a:solidFill>
                  <a:schemeClr val="tx1"/>
                </a:solidFill>
              </a:rPr>
              <a:t>Olivero Paredes Jiménez </a:t>
            </a:r>
          </a:p>
          <a:p>
            <a:pPr marL="228600" indent="-228600" algn="ctr">
              <a:buAutoNum type="alphaUcPeriod" startAt="3"/>
            </a:pPr>
            <a:r>
              <a:rPr lang="es-MX" sz="1000" dirty="0">
                <a:solidFill>
                  <a:schemeClr val="tx1"/>
                </a:solidFill>
              </a:rPr>
              <a:t>Brigadista E Amatlan de Jora </a:t>
            </a:r>
          </a:p>
        </p:txBody>
      </p:sp>
      <p:sp>
        <p:nvSpPr>
          <p:cNvPr id="26" name="25 Bisel"/>
          <p:cNvSpPr/>
          <p:nvPr/>
        </p:nvSpPr>
        <p:spPr>
          <a:xfrm>
            <a:off x="137842" y="5529146"/>
            <a:ext cx="2027922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Ma. De Jesús Villareal Bañuelos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E Amatlan de Jora  </a:t>
            </a:r>
          </a:p>
        </p:txBody>
      </p:sp>
      <p:sp>
        <p:nvSpPr>
          <p:cNvPr id="27" name="26 Bisel"/>
          <p:cNvSpPr/>
          <p:nvPr/>
        </p:nvSpPr>
        <p:spPr>
          <a:xfrm>
            <a:off x="4699418" y="4417019"/>
            <a:ext cx="1987798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Roberto Muñoz López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 Gpe. Ocotán   </a:t>
            </a:r>
          </a:p>
        </p:txBody>
      </p:sp>
      <p:sp>
        <p:nvSpPr>
          <p:cNvPr id="28" name="27 Bisel"/>
          <p:cNvSpPr/>
          <p:nvPr/>
        </p:nvSpPr>
        <p:spPr>
          <a:xfrm>
            <a:off x="4698754" y="4893868"/>
            <a:ext cx="2002637" cy="363527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Rubén Vázquez De La Cruz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 Brigadista D Gpe. Ocotán </a:t>
            </a:r>
          </a:p>
        </p:txBody>
      </p:sp>
      <p:sp>
        <p:nvSpPr>
          <p:cNvPr id="29" name="28 Bisel"/>
          <p:cNvSpPr/>
          <p:nvPr/>
        </p:nvSpPr>
        <p:spPr>
          <a:xfrm>
            <a:off x="2351421" y="5506534"/>
            <a:ext cx="2180360" cy="39350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Fabián Macías Vargas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 Puente de Camotlan </a:t>
            </a:r>
          </a:p>
        </p:txBody>
      </p:sp>
      <p:sp>
        <p:nvSpPr>
          <p:cNvPr id="30" name="29 Bisel"/>
          <p:cNvSpPr/>
          <p:nvPr/>
        </p:nvSpPr>
        <p:spPr>
          <a:xfrm>
            <a:off x="2310992" y="3945286"/>
            <a:ext cx="2200218" cy="374367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</a:t>
            </a:r>
            <a:r>
              <a:rPr lang="es-MX" sz="900" dirty="0">
                <a:solidFill>
                  <a:schemeClr val="tx1"/>
                </a:solidFill>
              </a:rPr>
              <a:t>. Faustino De La Cruz García 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Brigadista D Huajimic  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31" name="30 Bisel"/>
          <p:cNvSpPr/>
          <p:nvPr/>
        </p:nvSpPr>
        <p:spPr>
          <a:xfrm>
            <a:off x="2313831" y="3429000"/>
            <a:ext cx="2197378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 . Prisciliano Guzmán Iñiguez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 Apozolco</a:t>
            </a:r>
          </a:p>
        </p:txBody>
      </p:sp>
      <p:sp>
        <p:nvSpPr>
          <p:cNvPr id="32" name="31 Bisel"/>
          <p:cNvSpPr/>
          <p:nvPr/>
        </p:nvSpPr>
        <p:spPr>
          <a:xfrm>
            <a:off x="6732240" y="2770490"/>
            <a:ext cx="2305255" cy="431271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Jesús Adalberto Eleuterio De La Cruz}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 Gpe Ocotán</a:t>
            </a:r>
          </a:p>
        </p:txBody>
      </p:sp>
      <p:sp>
        <p:nvSpPr>
          <p:cNvPr id="33" name="32 Bisel"/>
          <p:cNvSpPr/>
          <p:nvPr/>
        </p:nvSpPr>
        <p:spPr>
          <a:xfrm>
            <a:off x="6778257" y="5086584"/>
            <a:ext cx="2303146" cy="373329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María Rosa Haro Arellano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 Amatlan  de Jora</a:t>
            </a:r>
          </a:p>
        </p:txBody>
      </p:sp>
      <p:sp>
        <p:nvSpPr>
          <p:cNvPr id="34" name="33 Bisel"/>
          <p:cNvSpPr/>
          <p:nvPr/>
        </p:nvSpPr>
        <p:spPr>
          <a:xfrm>
            <a:off x="6766242" y="3754585"/>
            <a:ext cx="2281795" cy="374366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Ramiro Haro Jiménez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 Cortapico </a:t>
            </a:r>
          </a:p>
        </p:txBody>
      </p:sp>
      <p:sp>
        <p:nvSpPr>
          <p:cNvPr id="35" name="34 Bisel"/>
          <p:cNvSpPr/>
          <p:nvPr/>
        </p:nvSpPr>
        <p:spPr>
          <a:xfrm>
            <a:off x="6759647" y="3248980"/>
            <a:ext cx="2303146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Víctor Manuel Castañeda Cortez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 D Cortapico  </a:t>
            </a:r>
          </a:p>
        </p:txBody>
      </p:sp>
      <p:sp>
        <p:nvSpPr>
          <p:cNvPr id="36" name="35 Bisel"/>
          <p:cNvSpPr/>
          <p:nvPr/>
        </p:nvSpPr>
        <p:spPr>
          <a:xfrm>
            <a:off x="6772605" y="4236999"/>
            <a:ext cx="2277230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Soledad Ulloa Ramírez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 Cortapico  </a:t>
            </a:r>
          </a:p>
        </p:txBody>
      </p:sp>
      <p:sp>
        <p:nvSpPr>
          <p:cNvPr id="37" name="36 Bisel"/>
          <p:cNvSpPr/>
          <p:nvPr/>
        </p:nvSpPr>
        <p:spPr>
          <a:xfrm>
            <a:off x="6797370" y="4671995"/>
            <a:ext cx="2277230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Yolanda Delgado Marín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 La Manga  </a:t>
            </a:r>
          </a:p>
        </p:txBody>
      </p:sp>
      <p:cxnSp>
        <p:nvCxnSpPr>
          <p:cNvPr id="38" name="37 Conector recto"/>
          <p:cNvCxnSpPr/>
          <p:nvPr/>
        </p:nvCxnSpPr>
        <p:spPr>
          <a:xfrm flipH="1">
            <a:off x="1136210" y="2558476"/>
            <a:ext cx="6604143" cy="6428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40" name="39 Bisel"/>
          <p:cNvSpPr/>
          <p:nvPr/>
        </p:nvSpPr>
        <p:spPr>
          <a:xfrm>
            <a:off x="157964" y="3429000"/>
            <a:ext cx="1997301" cy="439356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Eduardo Rubio Cervantes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E La Manga</a:t>
            </a:r>
          </a:p>
        </p:txBody>
      </p:sp>
      <p:sp>
        <p:nvSpPr>
          <p:cNvPr id="41" name="40 Bisel"/>
          <p:cNvSpPr/>
          <p:nvPr/>
        </p:nvSpPr>
        <p:spPr>
          <a:xfrm>
            <a:off x="157525" y="3987965"/>
            <a:ext cx="2008239" cy="499575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José Manuel Llamas Velázquez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E Amatlan De Jora </a:t>
            </a:r>
          </a:p>
        </p:txBody>
      </p:sp>
      <p:sp>
        <p:nvSpPr>
          <p:cNvPr id="42" name="41 Bisel"/>
          <p:cNvSpPr/>
          <p:nvPr/>
        </p:nvSpPr>
        <p:spPr>
          <a:xfrm>
            <a:off x="137842" y="2777274"/>
            <a:ext cx="1996737" cy="537914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Jorge Antonio Sandoval Benavides 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Brigadista E  Puente de Camotlan</a:t>
            </a:r>
          </a:p>
        </p:txBody>
      </p:sp>
      <p:sp>
        <p:nvSpPr>
          <p:cNvPr id="43" name="42 Bisel"/>
          <p:cNvSpPr/>
          <p:nvPr/>
        </p:nvSpPr>
        <p:spPr>
          <a:xfrm>
            <a:off x="4709240" y="3305847"/>
            <a:ext cx="1977976" cy="375833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Robertina Murillo Villegas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 Puente de Camotlan     </a:t>
            </a:r>
          </a:p>
        </p:txBody>
      </p:sp>
      <p:pic>
        <p:nvPicPr>
          <p:cNvPr id="57" name="5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cxnSp>
        <p:nvCxnSpPr>
          <p:cNvPr id="62" name="16 Conector recto"/>
          <p:cNvCxnSpPr/>
          <p:nvPr/>
        </p:nvCxnSpPr>
        <p:spPr>
          <a:xfrm>
            <a:off x="7740353" y="2564904"/>
            <a:ext cx="0" cy="205587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63" name="16 Conector recto"/>
          <p:cNvCxnSpPr/>
          <p:nvPr/>
        </p:nvCxnSpPr>
        <p:spPr>
          <a:xfrm>
            <a:off x="1136210" y="2558476"/>
            <a:ext cx="0" cy="205587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863223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isel"/>
          <p:cNvSpPr/>
          <p:nvPr/>
        </p:nvSpPr>
        <p:spPr>
          <a:xfrm>
            <a:off x="3743908" y="332656"/>
            <a:ext cx="158417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CABILDO</a:t>
            </a:r>
          </a:p>
        </p:txBody>
      </p:sp>
      <p:sp>
        <p:nvSpPr>
          <p:cNvPr id="3" name="2 Bisel"/>
          <p:cNvSpPr/>
          <p:nvPr/>
        </p:nvSpPr>
        <p:spPr>
          <a:xfrm>
            <a:off x="3227502" y="834499"/>
            <a:ext cx="2856666" cy="576063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Reyna Lucia De Haro De La Cruz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Presidente Municipal</a:t>
            </a:r>
          </a:p>
        </p:txBody>
      </p:sp>
      <p:cxnSp>
        <p:nvCxnSpPr>
          <p:cNvPr id="4" name="3 Conector recto"/>
          <p:cNvCxnSpPr>
            <a:endCxn id="17" idx="6"/>
          </p:cNvCxnSpPr>
          <p:nvPr/>
        </p:nvCxnSpPr>
        <p:spPr>
          <a:xfrm>
            <a:off x="4535997" y="1410562"/>
            <a:ext cx="13528" cy="2738518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5" name="4 Bisel"/>
          <p:cNvSpPr/>
          <p:nvPr/>
        </p:nvSpPr>
        <p:spPr>
          <a:xfrm>
            <a:off x="2219390" y="1590582"/>
            <a:ext cx="2016224" cy="470266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Rosa Elena Reyes Jiménez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Sindico  Municipal</a:t>
            </a:r>
          </a:p>
        </p:txBody>
      </p:sp>
      <p:cxnSp>
        <p:nvCxnSpPr>
          <p:cNvPr id="6" name="5 Conector recto"/>
          <p:cNvCxnSpPr/>
          <p:nvPr/>
        </p:nvCxnSpPr>
        <p:spPr>
          <a:xfrm flipH="1">
            <a:off x="1144668" y="2204864"/>
            <a:ext cx="6811708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7" name="6 Bisel"/>
          <p:cNvSpPr/>
          <p:nvPr/>
        </p:nvSpPr>
        <p:spPr>
          <a:xfrm>
            <a:off x="6948264" y="2501910"/>
            <a:ext cx="2016224" cy="497256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González De La Cruz Ema</a:t>
            </a:r>
            <a:endParaRPr lang="es-ES" sz="1000" dirty="0">
              <a:solidFill>
                <a:schemeClr val="tx1"/>
              </a:solidFill>
            </a:endParaRP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REGIDOR DEM 4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8" name="7 Bisel"/>
          <p:cNvSpPr/>
          <p:nvPr/>
        </p:nvSpPr>
        <p:spPr>
          <a:xfrm>
            <a:off x="4716016" y="2501910"/>
            <a:ext cx="2016224" cy="497256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Miramontes  Frausto Deyanira</a:t>
            </a: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REGIDOR DEM 3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9" name="8 Bisel"/>
          <p:cNvSpPr/>
          <p:nvPr/>
        </p:nvSpPr>
        <p:spPr>
          <a:xfrm>
            <a:off x="136555" y="2492895"/>
            <a:ext cx="2016224" cy="506271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Cortez Rodríguez Raymundo</a:t>
            </a: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REGIDOR DEM 1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10" name="9 Bisel"/>
          <p:cNvSpPr/>
          <p:nvPr/>
        </p:nvSpPr>
        <p:spPr>
          <a:xfrm>
            <a:off x="2267744" y="2502048"/>
            <a:ext cx="2137633" cy="49711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De La Cruz Escalante Nayeeli Daena</a:t>
            </a: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REGIDOR DEM 2</a:t>
            </a:r>
            <a:endParaRPr lang="es-MX" sz="1000" dirty="0">
              <a:solidFill>
                <a:schemeClr val="tx1"/>
              </a:solidFill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1144667" y="2204864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3374922" y="2204864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5738028" y="2213878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1150647" y="2204864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7956376" y="2204864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2267745" y="3861048"/>
            <a:ext cx="4536503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7" name="16 Bisel"/>
          <p:cNvSpPr/>
          <p:nvPr/>
        </p:nvSpPr>
        <p:spPr>
          <a:xfrm>
            <a:off x="3374922" y="4149080"/>
            <a:ext cx="2349206" cy="57606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Muñoz Carrillo  Paola  Fabiana</a:t>
            </a: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REGIDOR DEM 5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18" name="17 Bisel"/>
          <p:cNvSpPr/>
          <p:nvPr/>
        </p:nvSpPr>
        <p:spPr>
          <a:xfrm>
            <a:off x="5796136" y="4149080"/>
            <a:ext cx="2376264" cy="57606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Pereyra Zamora Fidela</a:t>
            </a: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REGIDOR DEM 5 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19" name="18 Bisel"/>
          <p:cNvSpPr/>
          <p:nvPr/>
        </p:nvSpPr>
        <p:spPr>
          <a:xfrm>
            <a:off x="971600" y="4149080"/>
            <a:ext cx="2304256" cy="57606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Mora Reyes Daena Elizabeth</a:t>
            </a: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REGIDOR DEM 2</a:t>
            </a:r>
            <a:endParaRPr lang="es-MX" sz="1000" dirty="0">
              <a:solidFill>
                <a:schemeClr val="tx1"/>
              </a:solidFill>
            </a:endParaRPr>
          </a:p>
        </p:txBody>
      </p:sp>
      <p:cxnSp>
        <p:nvCxnSpPr>
          <p:cNvPr id="20" name="19 Conector recto"/>
          <p:cNvCxnSpPr/>
          <p:nvPr/>
        </p:nvCxnSpPr>
        <p:spPr>
          <a:xfrm>
            <a:off x="2266862" y="3861048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6811993" y="3861048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2" name="21 Conector recto"/>
          <p:cNvCxnSpPr/>
          <p:nvPr/>
        </p:nvCxnSpPr>
        <p:spPr>
          <a:xfrm flipH="1">
            <a:off x="4247964" y="1770602"/>
            <a:ext cx="28803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pic>
        <p:nvPicPr>
          <p:cNvPr id="23" name="2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463514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isel"/>
          <p:cNvSpPr/>
          <p:nvPr/>
        </p:nvSpPr>
        <p:spPr>
          <a:xfrm>
            <a:off x="3743908" y="332656"/>
            <a:ext cx="1584176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TURISMO</a:t>
            </a:r>
          </a:p>
        </p:txBody>
      </p:sp>
      <p:sp>
        <p:nvSpPr>
          <p:cNvPr id="3" name="2 Bisel"/>
          <p:cNvSpPr/>
          <p:nvPr/>
        </p:nvSpPr>
        <p:spPr>
          <a:xfrm>
            <a:off x="3408046" y="1398470"/>
            <a:ext cx="2307732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Carlos Alberto Sandoval Gallardo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de Turismo</a:t>
            </a:r>
          </a:p>
        </p:txBody>
      </p:sp>
      <p:cxnSp>
        <p:nvCxnSpPr>
          <p:cNvPr id="5" name="4 Conector recto"/>
          <p:cNvCxnSpPr/>
          <p:nvPr/>
        </p:nvCxnSpPr>
        <p:spPr>
          <a:xfrm flipH="1">
            <a:off x="1861612" y="2564904"/>
            <a:ext cx="540060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7262212" y="2564903"/>
            <a:ext cx="0" cy="432049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8" name="7 Conector recto"/>
          <p:cNvCxnSpPr/>
          <p:nvPr/>
        </p:nvCxnSpPr>
        <p:spPr>
          <a:xfrm flipH="1">
            <a:off x="4561912" y="1758510"/>
            <a:ext cx="1466" cy="806394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2" name="11 Bisel"/>
          <p:cNvSpPr/>
          <p:nvPr/>
        </p:nvSpPr>
        <p:spPr>
          <a:xfrm>
            <a:off x="6108346" y="2996951"/>
            <a:ext cx="2307732" cy="438349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 Cristina Araceli González Jiménez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Diseño Grafico</a:t>
            </a:r>
          </a:p>
        </p:txBody>
      </p:sp>
      <p:sp>
        <p:nvSpPr>
          <p:cNvPr id="13" name="12 Bisel"/>
          <p:cNvSpPr/>
          <p:nvPr/>
        </p:nvSpPr>
        <p:spPr>
          <a:xfrm>
            <a:off x="755576" y="3003253"/>
            <a:ext cx="2411126" cy="432048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C. Dagoberto Robles González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Fotógrafo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cxnSp>
        <p:nvCxnSpPr>
          <p:cNvPr id="14" name="5 Conector recto"/>
          <p:cNvCxnSpPr/>
          <p:nvPr/>
        </p:nvCxnSpPr>
        <p:spPr>
          <a:xfrm>
            <a:off x="1861612" y="2564903"/>
            <a:ext cx="0" cy="432049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pic>
        <p:nvPicPr>
          <p:cNvPr id="10" name="9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6243826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isel"/>
          <p:cNvSpPr/>
          <p:nvPr/>
        </p:nvSpPr>
        <p:spPr>
          <a:xfrm>
            <a:off x="3347864" y="337508"/>
            <a:ext cx="2730778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DESARROLLO RURAL Y SOCIAL</a:t>
            </a:r>
          </a:p>
        </p:txBody>
      </p:sp>
      <p:sp>
        <p:nvSpPr>
          <p:cNvPr id="4" name="3 Bisel"/>
          <p:cNvSpPr/>
          <p:nvPr/>
        </p:nvSpPr>
        <p:spPr>
          <a:xfrm>
            <a:off x="3347863" y="908932"/>
            <a:ext cx="2730779" cy="544699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Álvaro Parada Peña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Desarrollo Rural y Social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4535996" y="1412776"/>
            <a:ext cx="0" cy="77364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9" name="8 Bisel"/>
          <p:cNvSpPr/>
          <p:nvPr/>
        </p:nvSpPr>
        <p:spPr>
          <a:xfrm>
            <a:off x="2241233" y="2024844"/>
            <a:ext cx="2016224" cy="54006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Fabiola García Godínez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Asistente Administrativo </a:t>
            </a:r>
          </a:p>
        </p:txBody>
      </p:sp>
      <p:cxnSp>
        <p:nvCxnSpPr>
          <p:cNvPr id="23" name="22 Conector recto"/>
          <p:cNvCxnSpPr/>
          <p:nvPr/>
        </p:nvCxnSpPr>
        <p:spPr>
          <a:xfrm flipH="1">
            <a:off x="4262490" y="2204864"/>
            <a:ext cx="28803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8" name="7 Conector recto"/>
          <p:cNvCxnSpPr/>
          <p:nvPr/>
        </p:nvCxnSpPr>
        <p:spPr>
          <a:xfrm flipH="1">
            <a:off x="4535996" y="2024844"/>
            <a:ext cx="25029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0" name="9 Bisel"/>
          <p:cNvSpPr/>
          <p:nvPr/>
        </p:nvSpPr>
        <p:spPr>
          <a:xfrm>
            <a:off x="4786286" y="1844824"/>
            <a:ext cx="2594026" cy="54006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Ismael Salvador Ortiz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Secretaria</a:t>
            </a: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4603181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isel"/>
          <p:cNvSpPr/>
          <p:nvPr/>
        </p:nvSpPr>
        <p:spPr>
          <a:xfrm>
            <a:off x="1211507" y="549090"/>
            <a:ext cx="4824536" cy="432048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UNIDAD  DE TRANSPARENCIA Y ACCESO A LA INFORMACION</a:t>
            </a:r>
          </a:p>
        </p:txBody>
      </p:sp>
      <p:sp>
        <p:nvSpPr>
          <p:cNvPr id="3" name="2 Bisel"/>
          <p:cNvSpPr/>
          <p:nvPr/>
        </p:nvSpPr>
        <p:spPr>
          <a:xfrm>
            <a:off x="2411760" y="1747653"/>
            <a:ext cx="3642552" cy="565454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tx1"/>
                </a:solidFill>
              </a:rPr>
              <a:t>Lic. </a:t>
            </a:r>
            <a:r>
              <a:rPr lang="es-MX" sz="1200">
                <a:solidFill>
                  <a:schemeClr val="tx1"/>
                </a:solidFill>
              </a:rPr>
              <a:t>Heidi Graciela </a:t>
            </a:r>
            <a:r>
              <a:rPr lang="es-MX" sz="1200" dirty="0">
                <a:solidFill>
                  <a:schemeClr val="tx1"/>
                </a:solidFill>
              </a:rPr>
              <a:t>Córdova Rodríguez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Directora de la Unidad de Transparencia</a:t>
            </a:r>
          </a:p>
        </p:txBody>
      </p:sp>
      <p:sp>
        <p:nvSpPr>
          <p:cNvPr id="6" name="5 Bisel"/>
          <p:cNvSpPr/>
          <p:nvPr/>
        </p:nvSpPr>
        <p:spPr>
          <a:xfrm>
            <a:off x="739272" y="2860068"/>
            <a:ext cx="3240360" cy="676963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tx1"/>
                </a:solidFill>
              </a:rPr>
              <a:t>C. Adolfo </a:t>
            </a:r>
            <a:r>
              <a:rPr lang="es-MX" sz="1200" dirty="0" smtClean="0">
                <a:solidFill>
                  <a:schemeClr val="tx1"/>
                </a:solidFill>
              </a:rPr>
              <a:t>Angel </a:t>
            </a:r>
            <a:r>
              <a:rPr lang="es-MX" sz="1200" dirty="0">
                <a:solidFill>
                  <a:schemeClr val="tx1"/>
                </a:solidFill>
              </a:rPr>
              <a:t>Sandoval Muro</a:t>
            </a:r>
          </a:p>
          <a:p>
            <a:pPr algn="ctr"/>
            <a:r>
              <a:rPr lang="es-MX" sz="1200" b="1" dirty="0">
                <a:solidFill>
                  <a:schemeClr val="tx1"/>
                </a:solidFill>
              </a:rPr>
              <a:t>Auxiliar de Transparencia</a:t>
            </a:r>
            <a:endParaRPr lang="es-MX" sz="1200" b="1" dirty="0">
              <a:solidFill>
                <a:srgbClr val="FF0000"/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1907704" y="2586587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0" name="9 Conector recto"/>
          <p:cNvCxnSpPr/>
          <p:nvPr/>
        </p:nvCxnSpPr>
        <p:spPr>
          <a:xfrm flipH="1">
            <a:off x="1907705" y="2586587"/>
            <a:ext cx="2412267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4319972" y="2298555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9329910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5 Conector recto"/>
          <p:cNvCxnSpPr/>
          <p:nvPr/>
        </p:nvCxnSpPr>
        <p:spPr>
          <a:xfrm>
            <a:off x="3923928" y="2028232"/>
            <a:ext cx="0" cy="41805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1907704" y="750500"/>
            <a:ext cx="3834426" cy="70889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INSTITUTO DE LA MUJER</a:t>
            </a:r>
          </a:p>
        </p:txBody>
      </p:sp>
      <p:sp>
        <p:nvSpPr>
          <p:cNvPr id="3" name="2 Bisel"/>
          <p:cNvSpPr/>
          <p:nvPr/>
        </p:nvSpPr>
        <p:spPr>
          <a:xfrm>
            <a:off x="2627784" y="1700808"/>
            <a:ext cx="2628292" cy="504056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Camerina Frausto Villegas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Directora Instituto de la Mujer</a:t>
            </a:r>
          </a:p>
        </p:txBody>
      </p:sp>
      <p:sp>
        <p:nvSpPr>
          <p:cNvPr id="6" name="2 Bisel"/>
          <p:cNvSpPr/>
          <p:nvPr/>
        </p:nvSpPr>
        <p:spPr>
          <a:xfrm>
            <a:off x="2915816" y="2446282"/>
            <a:ext cx="2736304" cy="432048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Mariana Lizbeth González Márquez</a:t>
            </a:r>
          </a:p>
          <a:p>
            <a:pPr algn="ctr"/>
            <a:r>
              <a:rPr lang="es-MX" sz="1000" dirty="0"/>
              <a:t> </a:t>
            </a:r>
            <a:r>
              <a:rPr lang="es-ES" sz="1000" dirty="0">
                <a:solidFill>
                  <a:schemeClr val="tx1"/>
                </a:solidFill>
              </a:rPr>
              <a:t>psicóloga</a:t>
            </a:r>
            <a:endParaRPr lang="es-MX" sz="1000" dirty="0">
              <a:solidFill>
                <a:schemeClr val="tx1"/>
              </a:solidFill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7310187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isel"/>
          <p:cNvSpPr/>
          <p:nvPr/>
        </p:nvSpPr>
        <p:spPr>
          <a:xfrm>
            <a:off x="3347864" y="980728"/>
            <a:ext cx="2088232" cy="432048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DESARROLLO URBANO</a:t>
            </a:r>
          </a:p>
        </p:txBody>
      </p:sp>
      <p:sp>
        <p:nvSpPr>
          <p:cNvPr id="3" name="2 Bisel"/>
          <p:cNvSpPr/>
          <p:nvPr/>
        </p:nvSpPr>
        <p:spPr>
          <a:xfrm>
            <a:off x="611560" y="2836422"/>
            <a:ext cx="2736304" cy="432048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Lic. Juan Antonio  Rodríguez Ramírez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 De Desarrollo Urbano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4" name="2 Bisel"/>
          <p:cNvSpPr/>
          <p:nvPr/>
        </p:nvSpPr>
        <p:spPr>
          <a:xfrm>
            <a:off x="5436096" y="2833951"/>
            <a:ext cx="2736304" cy="432048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Blgo. Christian Eduardo Hernández Franco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Coordinador De Medio Ambiente</a:t>
            </a:r>
          </a:p>
        </p:txBody>
      </p:sp>
      <p:cxnSp>
        <p:nvCxnSpPr>
          <p:cNvPr id="6" name="5 Conector recto"/>
          <p:cNvCxnSpPr/>
          <p:nvPr/>
        </p:nvCxnSpPr>
        <p:spPr>
          <a:xfrm flipH="1">
            <a:off x="1708839" y="2577994"/>
            <a:ext cx="540060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4399240" y="1412776"/>
            <a:ext cx="0" cy="1165218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1708839" y="2577994"/>
            <a:ext cx="0" cy="255957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7135153" y="2577994"/>
            <a:ext cx="0" cy="255957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1450663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51 Conector recto"/>
          <p:cNvCxnSpPr/>
          <p:nvPr/>
        </p:nvCxnSpPr>
        <p:spPr>
          <a:xfrm flipH="1">
            <a:off x="4355976" y="1494451"/>
            <a:ext cx="18012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75" name="74 Conector recto"/>
          <p:cNvCxnSpPr/>
          <p:nvPr/>
        </p:nvCxnSpPr>
        <p:spPr>
          <a:xfrm flipH="1">
            <a:off x="6804248" y="4216222"/>
            <a:ext cx="36004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11" name="72 Conector recto"/>
          <p:cNvCxnSpPr/>
          <p:nvPr/>
        </p:nvCxnSpPr>
        <p:spPr>
          <a:xfrm flipH="1">
            <a:off x="6804248" y="3841643"/>
            <a:ext cx="27750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3642859" y="227081"/>
            <a:ext cx="1836204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SEGURIDAD PUBLICA</a:t>
            </a:r>
          </a:p>
        </p:txBody>
      </p:sp>
      <p:cxnSp>
        <p:nvCxnSpPr>
          <p:cNvPr id="4" name="3 Conector recto"/>
          <p:cNvCxnSpPr/>
          <p:nvPr/>
        </p:nvCxnSpPr>
        <p:spPr>
          <a:xfrm flipH="1">
            <a:off x="2246096" y="1772816"/>
            <a:ext cx="6646384" cy="0"/>
          </a:xfrm>
          <a:prstGeom prst="lin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267744" y="1789511"/>
            <a:ext cx="0" cy="3819128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6396285" y="232421"/>
            <a:ext cx="0" cy="856319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1" name="10 Bisel"/>
          <p:cNvSpPr/>
          <p:nvPr/>
        </p:nvSpPr>
        <p:spPr>
          <a:xfrm>
            <a:off x="6595694" y="1060534"/>
            <a:ext cx="2088289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bg1"/>
                </a:solidFill>
              </a:rPr>
              <a:t>C. Vacante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Comandante C</a:t>
            </a:r>
          </a:p>
        </p:txBody>
      </p:sp>
      <p:cxnSp>
        <p:nvCxnSpPr>
          <p:cNvPr id="12" name="11 Conector recto"/>
          <p:cNvCxnSpPr/>
          <p:nvPr/>
        </p:nvCxnSpPr>
        <p:spPr>
          <a:xfrm flipH="1">
            <a:off x="6396285" y="721025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3" name="12 Conector recto"/>
          <p:cNvCxnSpPr/>
          <p:nvPr/>
        </p:nvCxnSpPr>
        <p:spPr>
          <a:xfrm flipH="1">
            <a:off x="6396285" y="233116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4" name="13 Conector recto"/>
          <p:cNvCxnSpPr/>
          <p:nvPr/>
        </p:nvCxnSpPr>
        <p:spPr>
          <a:xfrm flipH="1">
            <a:off x="5614608" y="1079745"/>
            <a:ext cx="763046" cy="4407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7" name="16 Bisel"/>
          <p:cNvSpPr/>
          <p:nvPr/>
        </p:nvSpPr>
        <p:spPr>
          <a:xfrm>
            <a:off x="37912" y="4964837"/>
            <a:ext cx="2004494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Florentino González Carrillo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</p:txBody>
      </p:sp>
      <p:cxnSp>
        <p:nvCxnSpPr>
          <p:cNvPr id="19" name="18 Conector recto"/>
          <p:cNvCxnSpPr/>
          <p:nvPr/>
        </p:nvCxnSpPr>
        <p:spPr>
          <a:xfrm flipH="1" flipV="1">
            <a:off x="6812160" y="1773276"/>
            <a:ext cx="15897" cy="2888058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4" name="23 Conector recto"/>
          <p:cNvCxnSpPr/>
          <p:nvPr/>
        </p:nvCxnSpPr>
        <p:spPr>
          <a:xfrm flipH="1">
            <a:off x="2057094" y="2513461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5" name="24 Conector recto"/>
          <p:cNvCxnSpPr/>
          <p:nvPr/>
        </p:nvCxnSpPr>
        <p:spPr>
          <a:xfrm flipH="1">
            <a:off x="2063990" y="2916985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6" name="25 Conector recto"/>
          <p:cNvCxnSpPr/>
          <p:nvPr/>
        </p:nvCxnSpPr>
        <p:spPr>
          <a:xfrm flipH="1">
            <a:off x="2039682" y="3356992"/>
            <a:ext cx="22806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7" name="26 Bisel"/>
          <p:cNvSpPr/>
          <p:nvPr/>
        </p:nvSpPr>
        <p:spPr>
          <a:xfrm>
            <a:off x="4668650" y="2029501"/>
            <a:ext cx="2027396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 . Celedonio Martínez González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de Protección Civil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29" name="28 Bisel"/>
          <p:cNvSpPr/>
          <p:nvPr/>
        </p:nvSpPr>
        <p:spPr>
          <a:xfrm>
            <a:off x="2358067" y="1240554"/>
            <a:ext cx="2027396" cy="45061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Carla Denielle Jiménez Hernández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Enlace Administrativo A</a:t>
            </a:r>
          </a:p>
        </p:txBody>
      </p:sp>
      <p:sp>
        <p:nvSpPr>
          <p:cNvPr id="30" name="29 Bisel"/>
          <p:cNvSpPr/>
          <p:nvPr/>
        </p:nvSpPr>
        <p:spPr>
          <a:xfrm>
            <a:off x="52208" y="3632374"/>
            <a:ext cx="2003350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Joel Eleuterio De La Cruz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</p:txBody>
      </p:sp>
      <p:sp>
        <p:nvSpPr>
          <p:cNvPr id="34" name="33 Bisel"/>
          <p:cNvSpPr/>
          <p:nvPr/>
        </p:nvSpPr>
        <p:spPr>
          <a:xfrm>
            <a:off x="4670406" y="2518513"/>
            <a:ext cx="1997890" cy="462879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C. Magali Francisca Lovera Ramírez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de Protección Civil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35" name="34 Bisel"/>
          <p:cNvSpPr/>
          <p:nvPr/>
        </p:nvSpPr>
        <p:spPr>
          <a:xfrm>
            <a:off x="7050559" y="2376925"/>
            <a:ext cx="2027396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C. Edgar Sandoval Muro  Brigadista de Protección Civil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36" name="35 Bisel"/>
          <p:cNvSpPr/>
          <p:nvPr/>
        </p:nvSpPr>
        <p:spPr>
          <a:xfrm>
            <a:off x="4686542" y="3192618"/>
            <a:ext cx="2011260" cy="503201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Jesús Giovanni Sánchez Estrada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 Brigadista de Protección Civil</a:t>
            </a:r>
          </a:p>
        </p:txBody>
      </p:sp>
      <p:sp>
        <p:nvSpPr>
          <p:cNvPr id="37" name="36 Bisel"/>
          <p:cNvSpPr/>
          <p:nvPr/>
        </p:nvSpPr>
        <p:spPr>
          <a:xfrm>
            <a:off x="47963" y="5428619"/>
            <a:ext cx="2005067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C. Jaime de la Cruz Murillo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39" name="38 Bisel"/>
          <p:cNvSpPr/>
          <p:nvPr/>
        </p:nvSpPr>
        <p:spPr>
          <a:xfrm>
            <a:off x="2418641" y="2698533"/>
            <a:ext cx="2027396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C. Samuel Salcedo Zamano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41" name="40 Bisel"/>
          <p:cNvSpPr/>
          <p:nvPr/>
        </p:nvSpPr>
        <p:spPr>
          <a:xfrm>
            <a:off x="7050559" y="4121274"/>
            <a:ext cx="2027396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C. Abdiel Abraham Orozco Carrillo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de Protección Civil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cxnSp>
        <p:nvCxnSpPr>
          <p:cNvPr id="43" name="42 Conector recto"/>
          <p:cNvCxnSpPr/>
          <p:nvPr/>
        </p:nvCxnSpPr>
        <p:spPr>
          <a:xfrm flipH="1">
            <a:off x="2054906" y="3789040"/>
            <a:ext cx="207329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4" name="43 Conector recto"/>
          <p:cNvCxnSpPr/>
          <p:nvPr/>
        </p:nvCxnSpPr>
        <p:spPr>
          <a:xfrm flipH="1">
            <a:off x="2039682" y="4245889"/>
            <a:ext cx="22806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5" name="44 Conector recto"/>
          <p:cNvCxnSpPr/>
          <p:nvPr/>
        </p:nvCxnSpPr>
        <p:spPr>
          <a:xfrm flipH="1">
            <a:off x="2073484" y="4675418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6" name="45 Conector recto"/>
          <p:cNvCxnSpPr/>
          <p:nvPr/>
        </p:nvCxnSpPr>
        <p:spPr>
          <a:xfrm flipH="1">
            <a:off x="2051720" y="5150170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7" name="46 Conector recto"/>
          <p:cNvCxnSpPr/>
          <p:nvPr/>
        </p:nvCxnSpPr>
        <p:spPr>
          <a:xfrm flipH="1">
            <a:off x="2059549" y="5608639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9" name="48 Conector recto"/>
          <p:cNvCxnSpPr/>
          <p:nvPr/>
        </p:nvCxnSpPr>
        <p:spPr>
          <a:xfrm flipH="1">
            <a:off x="6407213" y="1088740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55" name="54 Bisel"/>
          <p:cNvSpPr/>
          <p:nvPr/>
        </p:nvSpPr>
        <p:spPr>
          <a:xfrm>
            <a:off x="22990" y="3175611"/>
            <a:ext cx="2008913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Regino De La Cruz Carrillo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</p:txBody>
      </p:sp>
      <p:sp>
        <p:nvSpPr>
          <p:cNvPr id="56" name="55 Bisel"/>
          <p:cNvSpPr/>
          <p:nvPr/>
        </p:nvSpPr>
        <p:spPr>
          <a:xfrm>
            <a:off x="7033549" y="1844605"/>
            <a:ext cx="2027396" cy="456171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>
              <a:solidFill>
                <a:srgbClr val="FF0000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C. Armando Lopez De La Cruz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Coordinador de Protección Civil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58" name="57 Bisel"/>
          <p:cNvSpPr/>
          <p:nvPr/>
        </p:nvSpPr>
        <p:spPr>
          <a:xfrm>
            <a:off x="4692303" y="4497656"/>
            <a:ext cx="2027396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000" dirty="0"/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C. Abraham Hassiel López García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de Protección Civil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60" name="59 Bisel"/>
          <p:cNvSpPr/>
          <p:nvPr/>
        </p:nvSpPr>
        <p:spPr>
          <a:xfrm>
            <a:off x="21471" y="4065869"/>
            <a:ext cx="2007342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Héctor Muñoz Eleuterio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</p:txBody>
      </p:sp>
      <p:sp>
        <p:nvSpPr>
          <p:cNvPr id="61" name="60 Bisel"/>
          <p:cNvSpPr/>
          <p:nvPr/>
        </p:nvSpPr>
        <p:spPr>
          <a:xfrm>
            <a:off x="10341" y="4497656"/>
            <a:ext cx="2000744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Gilberto Corona Bernal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</p:txBody>
      </p:sp>
      <p:sp>
        <p:nvSpPr>
          <p:cNvPr id="63" name="62 Bisel"/>
          <p:cNvSpPr/>
          <p:nvPr/>
        </p:nvSpPr>
        <p:spPr>
          <a:xfrm>
            <a:off x="2422451" y="5300973"/>
            <a:ext cx="2019775" cy="375785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 Ariana Carely Mora Solís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</p:txBody>
      </p:sp>
      <p:sp>
        <p:nvSpPr>
          <p:cNvPr id="64" name="63 Bisel"/>
          <p:cNvSpPr/>
          <p:nvPr/>
        </p:nvSpPr>
        <p:spPr>
          <a:xfrm>
            <a:off x="4692303" y="3841643"/>
            <a:ext cx="2028177" cy="547599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Diana Guadalupe González López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de Protección Civil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66" name="65 Bisel"/>
          <p:cNvSpPr/>
          <p:nvPr/>
        </p:nvSpPr>
        <p:spPr>
          <a:xfrm>
            <a:off x="2422633" y="4301294"/>
            <a:ext cx="2027396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Alejandra Yareli Villa Cabrera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</p:txBody>
      </p:sp>
      <p:sp>
        <p:nvSpPr>
          <p:cNvPr id="67" name="66 Bisel"/>
          <p:cNvSpPr/>
          <p:nvPr/>
        </p:nvSpPr>
        <p:spPr>
          <a:xfrm>
            <a:off x="7033549" y="2801372"/>
            <a:ext cx="2027396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C. Eliseo Marquez Fregoso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de Protección Civil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68" name="67 Bisel"/>
          <p:cNvSpPr/>
          <p:nvPr/>
        </p:nvSpPr>
        <p:spPr>
          <a:xfrm>
            <a:off x="7033549" y="3212470"/>
            <a:ext cx="2027396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C. Anselmo Hernandez Orozco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Brigadista de Protección Civil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70" name="69 Bisel"/>
          <p:cNvSpPr/>
          <p:nvPr/>
        </p:nvSpPr>
        <p:spPr>
          <a:xfrm>
            <a:off x="2404172" y="3232972"/>
            <a:ext cx="2012316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Alejandra  Judith Bernal López</a:t>
            </a:r>
            <a:endParaRPr lang="es-MX" sz="1000" dirty="0">
              <a:solidFill>
                <a:srgbClr val="FF0000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</p:txBody>
      </p:sp>
      <p:cxnSp>
        <p:nvCxnSpPr>
          <p:cNvPr id="71" name="70 Conector recto"/>
          <p:cNvCxnSpPr/>
          <p:nvPr/>
        </p:nvCxnSpPr>
        <p:spPr>
          <a:xfrm flipH="1">
            <a:off x="6818601" y="2473587"/>
            <a:ext cx="20549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72" name="71 Conector recto"/>
          <p:cNvCxnSpPr/>
          <p:nvPr/>
        </p:nvCxnSpPr>
        <p:spPr>
          <a:xfrm flipH="1">
            <a:off x="6812160" y="2924944"/>
            <a:ext cx="221389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73" name="72 Conector recto"/>
          <p:cNvCxnSpPr/>
          <p:nvPr/>
        </p:nvCxnSpPr>
        <p:spPr>
          <a:xfrm flipH="1">
            <a:off x="6816632" y="3392490"/>
            <a:ext cx="20549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76" name="75 Conector recto"/>
          <p:cNvCxnSpPr/>
          <p:nvPr/>
        </p:nvCxnSpPr>
        <p:spPr>
          <a:xfrm flipH="1">
            <a:off x="6828057" y="2060848"/>
            <a:ext cx="20549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88" name="87 Bisel"/>
          <p:cNvSpPr/>
          <p:nvPr/>
        </p:nvSpPr>
        <p:spPr>
          <a:xfrm>
            <a:off x="6584766" y="648256"/>
            <a:ext cx="2088289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Heriberto Carillo De La Cruz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Comandante B </a:t>
            </a:r>
          </a:p>
        </p:txBody>
      </p:sp>
      <p:sp>
        <p:nvSpPr>
          <p:cNvPr id="89" name="88 Bisel"/>
          <p:cNvSpPr/>
          <p:nvPr/>
        </p:nvSpPr>
        <p:spPr>
          <a:xfrm>
            <a:off x="6584765" y="91255"/>
            <a:ext cx="2088289" cy="459564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 Omar Kayam Gutiérrez Conchas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Comandante A</a:t>
            </a:r>
          </a:p>
        </p:txBody>
      </p:sp>
      <p:sp>
        <p:nvSpPr>
          <p:cNvPr id="94" name="93 Bisel"/>
          <p:cNvSpPr/>
          <p:nvPr/>
        </p:nvSpPr>
        <p:spPr>
          <a:xfrm>
            <a:off x="3528595" y="791064"/>
            <a:ext cx="2088289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Jorge Luis Isiordia Márquez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de Seguridad Publica</a:t>
            </a:r>
          </a:p>
        </p:txBody>
      </p:sp>
      <p:cxnSp>
        <p:nvCxnSpPr>
          <p:cNvPr id="99" name="98 Conector recto"/>
          <p:cNvCxnSpPr/>
          <p:nvPr/>
        </p:nvCxnSpPr>
        <p:spPr>
          <a:xfrm>
            <a:off x="8892480" y="227081"/>
            <a:ext cx="0" cy="156243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04" name="103 Conector recto"/>
          <p:cNvCxnSpPr/>
          <p:nvPr/>
        </p:nvCxnSpPr>
        <p:spPr>
          <a:xfrm flipH="1">
            <a:off x="8683984" y="1151104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05" name="104 Conector recto"/>
          <p:cNvCxnSpPr/>
          <p:nvPr/>
        </p:nvCxnSpPr>
        <p:spPr>
          <a:xfrm flipH="1">
            <a:off x="8686184" y="724084"/>
            <a:ext cx="188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06" name="105 Conector recto"/>
          <p:cNvCxnSpPr/>
          <p:nvPr/>
        </p:nvCxnSpPr>
        <p:spPr>
          <a:xfrm flipH="1">
            <a:off x="8686185" y="227081"/>
            <a:ext cx="206295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22" name="121 Bisel"/>
          <p:cNvSpPr/>
          <p:nvPr/>
        </p:nvSpPr>
        <p:spPr>
          <a:xfrm>
            <a:off x="2422633" y="3685920"/>
            <a:ext cx="2003350" cy="530302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José Guadalupe Sánchez Carrillo </a:t>
            </a:r>
            <a:endParaRPr lang="es-MX" sz="1000" dirty="0">
              <a:solidFill>
                <a:srgbClr val="FF0000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</p:txBody>
      </p:sp>
      <p:sp>
        <p:nvSpPr>
          <p:cNvPr id="101" name="100 Bisel"/>
          <p:cNvSpPr/>
          <p:nvPr/>
        </p:nvSpPr>
        <p:spPr>
          <a:xfrm>
            <a:off x="2415887" y="4729374"/>
            <a:ext cx="2042677" cy="407739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 Pedro Carrillo De La Rosa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</p:txBody>
      </p:sp>
      <p:sp>
        <p:nvSpPr>
          <p:cNvPr id="114" name="69 Bisel"/>
          <p:cNvSpPr/>
          <p:nvPr/>
        </p:nvSpPr>
        <p:spPr>
          <a:xfrm>
            <a:off x="4555" y="2221392"/>
            <a:ext cx="2012316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Eduardo Carrillo De La Cruz</a:t>
            </a:r>
            <a:endParaRPr lang="es-MX" sz="1000" dirty="0">
              <a:solidFill>
                <a:srgbClr val="FF0000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</p:txBody>
      </p:sp>
      <p:sp>
        <p:nvSpPr>
          <p:cNvPr id="125" name="96 Bisel"/>
          <p:cNvSpPr/>
          <p:nvPr/>
        </p:nvSpPr>
        <p:spPr>
          <a:xfrm>
            <a:off x="7049778" y="3682422"/>
            <a:ext cx="2028958" cy="328426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>
                <a:solidFill>
                  <a:schemeClr val="tx1"/>
                </a:solidFill>
              </a:rPr>
              <a:t>C</a:t>
            </a:r>
            <a:r>
              <a:rPr lang="es-MX" sz="1000" dirty="0">
                <a:solidFill>
                  <a:schemeClr val="tx1"/>
                </a:solidFill>
              </a:rPr>
              <a:t>. Jacobo Eligio Galicia Brigadista de Protección Civil</a:t>
            </a:r>
          </a:p>
        </p:txBody>
      </p:sp>
      <p:pic>
        <p:nvPicPr>
          <p:cNvPr id="120" name="119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49" y="99524"/>
            <a:ext cx="2114567" cy="11692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sp>
        <p:nvSpPr>
          <p:cNvPr id="90" name="89 Bisel"/>
          <p:cNvSpPr/>
          <p:nvPr/>
        </p:nvSpPr>
        <p:spPr>
          <a:xfrm>
            <a:off x="2418641" y="2221392"/>
            <a:ext cx="2027396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C. Cándido De La  Cruz Murillo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92" name="91 Bisel"/>
          <p:cNvSpPr/>
          <p:nvPr/>
        </p:nvSpPr>
        <p:spPr>
          <a:xfrm>
            <a:off x="18404" y="2744924"/>
            <a:ext cx="2027396" cy="36004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C. Víctor Manuel  Fragoso Silva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Agente</a:t>
            </a:r>
          </a:p>
          <a:p>
            <a:pPr algn="ctr"/>
            <a:endParaRPr lang="es-MX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234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isel"/>
          <p:cNvSpPr/>
          <p:nvPr/>
        </p:nvSpPr>
        <p:spPr>
          <a:xfrm>
            <a:off x="3743908" y="332656"/>
            <a:ext cx="158417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Ayuntamiento </a:t>
            </a:r>
          </a:p>
        </p:txBody>
      </p:sp>
      <p:sp>
        <p:nvSpPr>
          <p:cNvPr id="5" name="4 Bisel"/>
          <p:cNvSpPr/>
          <p:nvPr/>
        </p:nvSpPr>
        <p:spPr>
          <a:xfrm>
            <a:off x="3707904" y="5752365"/>
            <a:ext cx="2016224" cy="470266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German Mesa Suarez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Asistente de Regidores </a:t>
            </a:r>
          </a:p>
        </p:txBody>
      </p:sp>
      <p:sp>
        <p:nvSpPr>
          <p:cNvPr id="7" name="6 Bisel"/>
          <p:cNvSpPr/>
          <p:nvPr/>
        </p:nvSpPr>
        <p:spPr>
          <a:xfrm>
            <a:off x="6228184" y="2104229"/>
            <a:ext cx="2448272" cy="56483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González De La Cruz Ema</a:t>
            </a:r>
            <a:endParaRPr lang="es-ES" sz="1000" dirty="0">
              <a:solidFill>
                <a:schemeClr val="tx1"/>
              </a:solidFill>
            </a:endParaRP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REGIDOR DEM 4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8" name="7 Bisel"/>
          <p:cNvSpPr/>
          <p:nvPr/>
        </p:nvSpPr>
        <p:spPr>
          <a:xfrm>
            <a:off x="3275856" y="1208772"/>
            <a:ext cx="2736304" cy="56404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Miramontes  Frausto Deyanira</a:t>
            </a: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REGIDOR DEM 3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9" name="8 Bisel"/>
          <p:cNvSpPr/>
          <p:nvPr/>
        </p:nvSpPr>
        <p:spPr>
          <a:xfrm>
            <a:off x="965444" y="2137651"/>
            <a:ext cx="2520280" cy="622052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Cortez Rodríguez Raymundo</a:t>
            </a: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REGIDOR DEM 1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10" name="9 Bisel"/>
          <p:cNvSpPr/>
          <p:nvPr/>
        </p:nvSpPr>
        <p:spPr>
          <a:xfrm>
            <a:off x="395536" y="3346062"/>
            <a:ext cx="2436969" cy="586993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De La Cruz Escalante </a:t>
            </a:r>
            <a:r>
              <a:rPr lang="es-ES" sz="1000" dirty="0" err="1">
                <a:solidFill>
                  <a:schemeClr val="tx1"/>
                </a:solidFill>
              </a:rPr>
              <a:t>Nayeeli</a:t>
            </a:r>
            <a:r>
              <a:rPr lang="es-ES" sz="1000" dirty="0">
                <a:solidFill>
                  <a:schemeClr val="tx1"/>
                </a:solidFill>
              </a:rPr>
              <a:t>  </a:t>
            </a:r>
            <a:r>
              <a:rPr lang="es-ES" sz="1000" dirty="0" err="1">
                <a:solidFill>
                  <a:schemeClr val="tx1"/>
                </a:solidFill>
              </a:rPr>
              <a:t>Daena</a:t>
            </a:r>
            <a:endParaRPr lang="es-ES" sz="1000" dirty="0">
              <a:solidFill>
                <a:schemeClr val="tx1"/>
              </a:solidFill>
            </a:endParaRP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REGIDOR DEM 2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17" name="16 Bisel"/>
          <p:cNvSpPr/>
          <p:nvPr/>
        </p:nvSpPr>
        <p:spPr>
          <a:xfrm>
            <a:off x="5415617" y="4653136"/>
            <a:ext cx="2349206" cy="57606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Muñoz Carrillo Paola  Fabiana</a:t>
            </a: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REGIDOR DEM 5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18" name="17 Bisel"/>
          <p:cNvSpPr/>
          <p:nvPr/>
        </p:nvSpPr>
        <p:spPr>
          <a:xfrm>
            <a:off x="6555062" y="3292934"/>
            <a:ext cx="2376264" cy="640121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Pereyra Zamora Fidela</a:t>
            </a: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REGIDOR DEM 5 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19" name="18 Bisel"/>
          <p:cNvSpPr/>
          <p:nvPr/>
        </p:nvSpPr>
        <p:spPr>
          <a:xfrm>
            <a:off x="1763688" y="4653136"/>
            <a:ext cx="2304256" cy="57606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Mora Reyes Daena Elizabeth</a:t>
            </a: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REGIDOR DEM 2</a:t>
            </a:r>
            <a:endParaRPr lang="es-MX" sz="1000" dirty="0">
              <a:solidFill>
                <a:schemeClr val="tx1"/>
              </a:solidFill>
            </a:endParaRPr>
          </a:p>
        </p:txBody>
      </p:sp>
      <p:pic>
        <p:nvPicPr>
          <p:cNvPr id="23" name="2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599239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isel"/>
          <p:cNvSpPr/>
          <p:nvPr/>
        </p:nvSpPr>
        <p:spPr>
          <a:xfrm>
            <a:off x="3743908" y="332656"/>
            <a:ext cx="158417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DEPENDENCIAS</a:t>
            </a:r>
          </a:p>
        </p:txBody>
      </p:sp>
      <p:sp>
        <p:nvSpPr>
          <p:cNvPr id="3" name="2 Bisel"/>
          <p:cNvSpPr/>
          <p:nvPr/>
        </p:nvSpPr>
        <p:spPr>
          <a:xfrm>
            <a:off x="3203848" y="903040"/>
            <a:ext cx="26642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Reyna Lucio De Haro De La Cruz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Presidente Municipal</a:t>
            </a:r>
          </a:p>
        </p:txBody>
      </p:sp>
      <p:cxnSp>
        <p:nvCxnSpPr>
          <p:cNvPr id="4" name="3 Conector recto"/>
          <p:cNvCxnSpPr/>
          <p:nvPr/>
        </p:nvCxnSpPr>
        <p:spPr>
          <a:xfrm flipH="1">
            <a:off x="4516256" y="1268760"/>
            <a:ext cx="19741" cy="3534628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5" name="4 Bisel"/>
          <p:cNvSpPr/>
          <p:nvPr/>
        </p:nvSpPr>
        <p:spPr>
          <a:xfrm>
            <a:off x="3452400" y="1941352"/>
            <a:ext cx="2127712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C.D. Humberto Abrego Rodríguez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Secretario De Ayuntamiento</a:t>
            </a:r>
          </a:p>
        </p:txBody>
      </p:sp>
      <p:cxnSp>
        <p:nvCxnSpPr>
          <p:cNvPr id="6" name="5 Conector recto"/>
          <p:cNvCxnSpPr/>
          <p:nvPr/>
        </p:nvCxnSpPr>
        <p:spPr>
          <a:xfrm flipH="1">
            <a:off x="1105761" y="3131816"/>
            <a:ext cx="6859254" cy="915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9" name="8 Bisel"/>
          <p:cNvSpPr/>
          <p:nvPr/>
        </p:nvSpPr>
        <p:spPr>
          <a:xfrm>
            <a:off x="85899" y="3290239"/>
            <a:ext cx="2082892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Grecia Guadalupe Rojas Montes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Directora de  Registro Civil</a:t>
            </a:r>
          </a:p>
        </p:txBody>
      </p:sp>
      <p:sp>
        <p:nvSpPr>
          <p:cNvPr id="10" name="9 Bisel"/>
          <p:cNvSpPr/>
          <p:nvPr/>
        </p:nvSpPr>
        <p:spPr>
          <a:xfrm>
            <a:off x="2277139" y="3290239"/>
            <a:ext cx="2169460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Lic. </a:t>
            </a:r>
            <a:r>
              <a:rPr lang="es-MX" sz="900" dirty="0">
                <a:solidFill>
                  <a:schemeClr val="tx1"/>
                </a:solidFill>
              </a:rPr>
              <a:t>Marcos Alberto González Hernández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de Unidad Jurídica</a:t>
            </a:r>
          </a:p>
        </p:txBody>
      </p:sp>
      <p:cxnSp>
        <p:nvCxnSpPr>
          <p:cNvPr id="13" name="12 Conector recto"/>
          <p:cNvCxnSpPr/>
          <p:nvPr/>
        </p:nvCxnSpPr>
        <p:spPr>
          <a:xfrm>
            <a:off x="1043608" y="4803388"/>
            <a:ext cx="0" cy="418057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3383868" y="3131816"/>
            <a:ext cx="0" cy="153168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1106338" y="3789040"/>
            <a:ext cx="6875876" cy="6236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8" name="17 Bisel"/>
          <p:cNvSpPr/>
          <p:nvPr/>
        </p:nvSpPr>
        <p:spPr>
          <a:xfrm>
            <a:off x="4639889" y="3292642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L.D. Omar Lenin Hinojosa Fregoso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de Bienestar Social</a:t>
            </a:r>
          </a:p>
        </p:txBody>
      </p:sp>
      <p:sp>
        <p:nvSpPr>
          <p:cNvPr id="19" name="18 Bisel"/>
          <p:cNvSpPr/>
          <p:nvPr/>
        </p:nvSpPr>
        <p:spPr>
          <a:xfrm>
            <a:off x="2366810" y="4094632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Álvaro Parada Peña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de Desarrollo Rural y S.</a:t>
            </a:r>
          </a:p>
        </p:txBody>
      </p:sp>
      <p:cxnSp>
        <p:nvCxnSpPr>
          <p:cNvPr id="20" name="19 Conector recto"/>
          <p:cNvCxnSpPr/>
          <p:nvPr/>
        </p:nvCxnSpPr>
        <p:spPr>
          <a:xfrm>
            <a:off x="1106337" y="3795276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7972664" y="3795276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2" name="21 Conector recto"/>
          <p:cNvCxnSpPr/>
          <p:nvPr/>
        </p:nvCxnSpPr>
        <p:spPr>
          <a:xfrm flipH="1">
            <a:off x="4247776" y="2689968"/>
            <a:ext cx="28803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3" name="22 Bisel"/>
          <p:cNvSpPr/>
          <p:nvPr/>
        </p:nvSpPr>
        <p:spPr>
          <a:xfrm>
            <a:off x="3743908" y="1413884"/>
            <a:ext cx="158417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Cabildo</a:t>
            </a:r>
          </a:p>
        </p:txBody>
      </p:sp>
      <p:cxnSp>
        <p:nvCxnSpPr>
          <p:cNvPr id="24" name="23 Conector recto"/>
          <p:cNvCxnSpPr/>
          <p:nvPr/>
        </p:nvCxnSpPr>
        <p:spPr>
          <a:xfrm flipH="1">
            <a:off x="4535996" y="2687197"/>
            <a:ext cx="275274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6" name="25 Bisel"/>
          <p:cNvSpPr/>
          <p:nvPr/>
        </p:nvSpPr>
        <p:spPr>
          <a:xfrm>
            <a:off x="6725056" y="3294136"/>
            <a:ext cx="2306338" cy="358546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Arq.  Sergio Arturo  Ortega</a:t>
            </a:r>
            <a:endParaRPr lang="es-MX" sz="900" dirty="0">
              <a:solidFill>
                <a:schemeClr val="tx1"/>
              </a:solidFill>
            </a:endParaRP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Ramírez Director de Obras Publicas y </a:t>
            </a:r>
            <a:r>
              <a:rPr lang="es-MX" sz="900" dirty="0" err="1">
                <a:solidFill>
                  <a:schemeClr val="tx1"/>
                </a:solidFill>
              </a:rPr>
              <a:t>Serv</a:t>
            </a:r>
            <a:r>
              <a:rPr lang="es-MX" sz="900" dirty="0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28" name="27 Conector recto"/>
          <p:cNvCxnSpPr/>
          <p:nvPr/>
        </p:nvCxnSpPr>
        <p:spPr>
          <a:xfrm>
            <a:off x="3374922" y="3789040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5792162" y="3789040"/>
            <a:ext cx="0" cy="28803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31" name="30 Bisel"/>
          <p:cNvSpPr/>
          <p:nvPr/>
        </p:nvSpPr>
        <p:spPr>
          <a:xfrm>
            <a:off x="4804869" y="2509948"/>
            <a:ext cx="2127712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Lic. Frida Patricia  Rodríguez García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Contralor Municipal</a:t>
            </a:r>
          </a:p>
        </p:txBody>
      </p:sp>
      <p:sp>
        <p:nvSpPr>
          <p:cNvPr id="33" name="32 Bisel"/>
          <p:cNvSpPr/>
          <p:nvPr/>
        </p:nvSpPr>
        <p:spPr>
          <a:xfrm>
            <a:off x="1907704" y="2538052"/>
            <a:ext cx="2340072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L.A Víctor Manuel  Sandoval  Muro </a:t>
            </a:r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Tesorero Municipal</a:t>
            </a:r>
          </a:p>
        </p:txBody>
      </p:sp>
      <p:cxnSp>
        <p:nvCxnSpPr>
          <p:cNvPr id="47" name="46 Conector recto"/>
          <p:cNvCxnSpPr/>
          <p:nvPr/>
        </p:nvCxnSpPr>
        <p:spPr>
          <a:xfrm>
            <a:off x="1120957" y="3140968"/>
            <a:ext cx="0" cy="153168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8" name="47 Conector recto"/>
          <p:cNvCxnSpPr/>
          <p:nvPr/>
        </p:nvCxnSpPr>
        <p:spPr>
          <a:xfrm>
            <a:off x="7943951" y="3115886"/>
            <a:ext cx="0" cy="153168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53" name="52 Bisel"/>
          <p:cNvSpPr/>
          <p:nvPr/>
        </p:nvSpPr>
        <p:spPr>
          <a:xfrm>
            <a:off x="6725055" y="4098584"/>
            <a:ext cx="2306339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Lic. Heidi Graciela Córdova Rodríguez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Directora de Instituto de Transparencia</a:t>
            </a:r>
          </a:p>
        </p:txBody>
      </p:sp>
      <p:cxnSp>
        <p:nvCxnSpPr>
          <p:cNvPr id="55" name="54 Conector recto"/>
          <p:cNvCxnSpPr/>
          <p:nvPr/>
        </p:nvCxnSpPr>
        <p:spPr>
          <a:xfrm flipH="1">
            <a:off x="1043608" y="4803388"/>
            <a:ext cx="6938606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38" name="37 Bisel"/>
          <p:cNvSpPr/>
          <p:nvPr/>
        </p:nvSpPr>
        <p:spPr>
          <a:xfrm>
            <a:off x="4631146" y="4083308"/>
            <a:ext cx="2029086" cy="37136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Camerina Frausto Villegas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Directora de Instituto de la mujer</a:t>
            </a:r>
          </a:p>
        </p:txBody>
      </p:sp>
      <p:cxnSp>
        <p:nvCxnSpPr>
          <p:cNvPr id="43" name="42 Conector recto"/>
          <p:cNvCxnSpPr/>
          <p:nvPr/>
        </p:nvCxnSpPr>
        <p:spPr>
          <a:xfrm>
            <a:off x="7982080" y="4788183"/>
            <a:ext cx="134" cy="43326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37" name="36 Conector recto"/>
          <p:cNvCxnSpPr/>
          <p:nvPr/>
        </p:nvCxnSpPr>
        <p:spPr>
          <a:xfrm>
            <a:off x="5561306" y="3131048"/>
            <a:ext cx="0" cy="153168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44" name="43 Bisel"/>
          <p:cNvSpPr/>
          <p:nvPr/>
        </p:nvSpPr>
        <p:spPr>
          <a:xfrm>
            <a:off x="112845" y="4077072"/>
            <a:ext cx="2164294" cy="37853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Carlos Alberto Sandoval Gallardo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de Turismo y Difusión</a:t>
            </a:r>
          </a:p>
        </p:txBody>
      </p:sp>
      <p:sp>
        <p:nvSpPr>
          <p:cNvPr id="45" name="44 Bisel"/>
          <p:cNvSpPr/>
          <p:nvPr/>
        </p:nvSpPr>
        <p:spPr>
          <a:xfrm>
            <a:off x="6725055" y="5221445"/>
            <a:ext cx="2085718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Jorge Luis Isiordia Márquez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 de Seguridad Publica</a:t>
            </a:r>
          </a:p>
        </p:txBody>
      </p:sp>
      <p:cxnSp>
        <p:nvCxnSpPr>
          <p:cNvPr id="39" name="27 Conector recto"/>
          <p:cNvCxnSpPr/>
          <p:nvPr/>
        </p:nvCxnSpPr>
        <p:spPr>
          <a:xfrm>
            <a:off x="4512911" y="4841075"/>
            <a:ext cx="0" cy="437717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pic>
        <p:nvPicPr>
          <p:cNvPr id="41" name="40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42" name="41 Bisel"/>
          <p:cNvSpPr/>
          <p:nvPr/>
        </p:nvSpPr>
        <p:spPr>
          <a:xfrm>
            <a:off x="260915" y="5221445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Lic. Alfredo Jiménez González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Director de Servicios Públicos</a:t>
            </a:r>
          </a:p>
        </p:txBody>
      </p:sp>
      <p:sp>
        <p:nvSpPr>
          <p:cNvPr id="46" name="45 Bisel"/>
          <p:cNvSpPr/>
          <p:nvPr/>
        </p:nvSpPr>
        <p:spPr>
          <a:xfrm>
            <a:off x="3542623" y="5233787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Lic. Juan Antonio Rodríguez Ramírez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Director de Desarrollo Urbano</a:t>
            </a:r>
          </a:p>
        </p:txBody>
      </p:sp>
    </p:spTree>
    <p:extLst>
      <p:ext uri="{BB962C8B-B14F-4D97-AF65-F5344CB8AC3E}">
        <p14:creationId xmlns:p14="http://schemas.microsoft.com/office/powerpoint/2010/main" val="2337918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8 Conector recto"/>
          <p:cNvCxnSpPr/>
          <p:nvPr/>
        </p:nvCxnSpPr>
        <p:spPr>
          <a:xfrm>
            <a:off x="4346010" y="3140968"/>
            <a:ext cx="44519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3635896" y="764704"/>
            <a:ext cx="158417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SINDICATURA</a:t>
            </a:r>
          </a:p>
        </p:txBody>
      </p:sp>
      <p:sp>
        <p:nvSpPr>
          <p:cNvPr id="3" name="2 Bisel"/>
          <p:cNvSpPr/>
          <p:nvPr/>
        </p:nvSpPr>
        <p:spPr>
          <a:xfrm>
            <a:off x="2771799" y="1353388"/>
            <a:ext cx="3306843" cy="56344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C. Rosa Elena Reyes Jiménez</a:t>
            </a:r>
          </a:p>
          <a:p>
            <a:pPr algn="ctr"/>
            <a:r>
              <a:rPr lang="es-MX" sz="1400" dirty="0">
                <a:solidFill>
                  <a:schemeClr val="tx1"/>
                </a:solidFill>
              </a:rPr>
              <a:t>Sindico Municipal</a:t>
            </a:r>
          </a:p>
        </p:txBody>
      </p:sp>
      <p:sp>
        <p:nvSpPr>
          <p:cNvPr id="4" name="3 Bisel"/>
          <p:cNvSpPr/>
          <p:nvPr/>
        </p:nvSpPr>
        <p:spPr>
          <a:xfrm>
            <a:off x="1065550" y="2136231"/>
            <a:ext cx="3067830" cy="56344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</a:rPr>
              <a:t>C. Jesús Adrián Flores Reynoso</a:t>
            </a:r>
          </a:p>
          <a:p>
            <a:pPr algn="ctr"/>
            <a:r>
              <a:rPr lang="es-MX" sz="1200" b="1" dirty="0">
                <a:solidFill>
                  <a:schemeClr val="tx1"/>
                </a:solidFill>
              </a:rPr>
              <a:t>Asesor Jurídico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4355976" y="1916832"/>
            <a:ext cx="0" cy="1682841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8" name="7 Bisel"/>
          <p:cNvSpPr/>
          <p:nvPr/>
        </p:nvSpPr>
        <p:spPr>
          <a:xfrm>
            <a:off x="4568606" y="2276539"/>
            <a:ext cx="3078513" cy="55082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C. Perla Geraldine Montes Sánchez 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</a:rPr>
              <a:t>Secretario Administrativo B</a:t>
            </a:r>
          </a:p>
        </p:txBody>
      </p:sp>
      <p:cxnSp>
        <p:nvCxnSpPr>
          <p:cNvPr id="9" name="8 Conector recto"/>
          <p:cNvCxnSpPr/>
          <p:nvPr/>
        </p:nvCxnSpPr>
        <p:spPr>
          <a:xfrm>
            <a:off x="4355976" y="2384884"/>
            <a:ext cx="21263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1" name="7 Bisel"/>
          <p:cNvSpPr/>
          <p:nvPr/>
        </p:nvSpPr>
        <p:spPr>
          <a:xfrm>
            <a:off x="2812297" y="3599673"/>
            <a:ext cx="3096344" cy="55082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C. Arturo Flores Ríos</a:t>
            </a:r>
          </a:p>
          <a:p>
            <a:pPr algn="ctr"/>
            <a:r>
              <a:rPr lang="es-ES" sz="1100" dirty="0">
                <a:solidFill>
                  <a:schemeClr val="tx1"/>
                </a:solidFill>
              </a:rPr>
              <a:t>Chofer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2" name="7 Bisel"/>
          <p:cNvSpPr/>
          <p:nvPr/>
        </p:nvSpPr>
        <p:spPr>
          <a:xfrm>
            <a:off x="4572000" y="2924944"/>
            <a:ext cx="3078514" cy="55082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C.  Joel Beltrán Villegas</a:t>
            </a:r>
          </a:p>
          <a:p>
            <a:pPr algn="ctr"/>
            <a:r>
              <a:rPr lang="es-ES" sz="1100" dirty="0">
                <a:solidFill>
                  <a:schemeClr val="tx1"/>
                </a:solidFill>
              </a:rPr>
              <a:t>Secretario Administrativo A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13" name="8 Conector recto"/>
          <p:cNvCxnSpPr/>
          <p:nvPr/>
        </p:nvCxnSpPr>
        <p:spPr>
          <a:xfrm>
            <a:off x="3910784" y="2204864"/>
            <a:ext cx="44519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pic>
        <p:nvPicPr>
          <p:cNvPr id="15" name="1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584088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34 Conector recto"/>
          <p:cNvCxnSpPr/>
          <p:nvPr/>
        </p:nvCxnSpPr>
        <p:spPr>
          <a:xfrm flipH="1">
            <a:off x="5132169" y="5085184"/>
            <a:ext cx="231919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32" name="31 Conector recto"/>
          <p:cNvCxnSpPr/>
          <p:nvPr/>
        </p:nvCxnSpPr>
        <p:spPr>
          <a:xfrm flipH="1">
            <a:off x="5115168" y="4581128"/>
            <a:ext cx="231919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4" name="23 Conector recto"/>
          <p:cNvCxnSpPr/>
          <p:nvPr/>
        </p:nvCxnSpPr>
        <p:spPr>
          <a:xfrm flipH="1">
            <a:off x="4246668" y="2132856"/>
            <a:ext cx="1099123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" name="23 Conector recto">
            <a:extLst>
              <a:ext uri="{FF2B5EF4-FFF2-40B4-BE49-F238E27FC236}">
                <a16:creationId xmlns:a16="http://schemas.microsoft.com/office/drawing/2014/main" id="{69806328-E476-983E-F055-8A059F986997}"/>
              </a:ext>
            </a:extLst>
          </p:cNvPr>
          <p:cNvCxnSpPr>
            <a:cxnSpLocks/>
          </p:cNvCxnSpPr>
          <p:nvPr/>
        </p:nvCxnSpPr>
        <p:spPr>
          <a:xfrm flipH="1" flipV="1">
            <a:off x="5345791" y="1765782"/>
            <a:ext cx="743830" cy="482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9" name="48 Conector recto"/>
          <p:cNvCxnSpPr/>
          <p:nvPr/>
        </p:nvCxnSpPr>
        <p:spPr>
          <a:xfrm flipH="1">
            <a:off x="3148841" y="1024690"/>
            <a:ext cx="1099123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4" name="3 Bisel"/>
          <p:cNvSpPr/>
          <p:nvPr/>
        </p:nvSpPr>
        <p:spPr>
          <a:xfrm>
            <a:off x="3743908" y="248391"/>
            <a:ext cx="2124236" cy="444305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PRESIDENCIA</a:t>
            </a:r>
          </a:p>
        </p:txBody>
      </p:sp>
      <p:sp>
        <p:nvSpPr>
          <p:cNvPr id="5" name="4 Bisel"/>
          <p:cNvSpPr/>
          <p:nvPr/>
        </p:nvSpPr>
        <p:spPr>
          <a:xfrm>
            <a:off x="3992460" y="836389"/>
            <a:ext cx="2379740" cy="522559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De Haro De La Cruz Reyna Lucia Presidente Municipal</a:t>
            </a:r>
          </a:p>
        </p:txBody>
      </p:sp>
      <p:cxnSp>
        <p:nvCxnSpPr>
          <p:cNvPr id="6" name="5 Conector recto"/>
          <p:cNvCxnSpPr>
            <a:cxnSpLocks/>
          </p:cNvCxnSpPr>
          <p:nvPr/>
        </p:nvCxnSpPr>
        <p:spPr>
          <a:xfrm>
            <a:off x="5330086" y="1358948"/>
            <a:ext cx="31410" cy="3726236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7" name="6 Bisel"/>
          <p:cNvSpPr/>
          <p:nvPr/>
        </p:nvSpPr>
        <p:spPr>
          <a:xfrm>
            <a:off x="2110015" y="1856967"/>
            <a:ext cx="218389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Aguilar Quintana Enrique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Asesor de Presidencia</a:t>
            </a:r>
          </a:p>
        </p:txBody>
      </p:sp>
      <p:cxnSp>
        <p:nvCxnSpPr>
          <p:cNvPr id="8" name="7 Conector recto"/>
          <p:cNvCxnSpPr>
            <a:cxnSpLocks/>
          </p:cNvCxnSpPr>
          <p:nvPr/>
        </p:nvCxnSpPr>
        <p:spPr>
          <a:xfrm flipH="1">
            <a:off x="5347087" y="3068960"/>
            <a:ext cx="1748054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9" name="8 Bisel"/>
          <p:cNvSpPr/>
          <p:nvPr/>
        </p:nvSpPr>
        <p:spPr>
          <a:xfrm>
            <a:off x="5956758" y="2420887"/>
            <a:ext cx="2276765" cy="360041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C. Ana Gabriela Rosales Ayala</a:t>
            </a: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Secretaria de presidencia</a:t>
            </a:r>
            <a:endParaRPr lang="es-MX" sz="1000" dirty="0">
              <a:solidFill>
                <a:schemeClr val="tx1"/>
              </a:solidFill>
            </a:endParaRPr>
          </a:p>
        </p:txBody>
      </p:sp>
      <p:cxnSp>
        <p:nvCxnSpPr>
          <p:cNvPr id="23" name="22 Conector recto"/>
          <p:cNvCxnSpPr>
            <a:stCxn id="9" idx="2"/>
            <a:endCxn id="44" idx="6"/>
          </p:cNvCxnSpPr>
          <p:nvPr/>
        </p:nvCxnSpPr>
        <p:spPr>
          <a:xfrm>
            <a:off x="7095141" y="2780928"/>
            <a:ext cx="2592" cy="64807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5" name="24 Conector recto"/>
          <p:cNvCxnSpPr/>
          <p:nvPr/>
        </p:nvCxnSpPr>
        <p:spPr>
          <a:xfrm flipH="1">
            <a:off x="4283968" y="2546902"/>
            <a:ext cx="1046118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30" name="29 Bisel"/>
          <p:cNvSpPr/>
          <p:nvPr/>
        </p:nvSpPr>
        <p:spPr>
          <a:xfrm>
            <a:off x="755577" y="786301"/>
            <a:ext cx="2580032" cy="47677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Morales Muñoz Citlalli Esmeralda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Secretario Particular</a:t>
            </a:r>
          </a:p>
        </p:txBody>
      </p:sp>
      <p:sp>
        <p:nvSpPr>
          <p:cNvPr id="33" name="32 Bisel"/>
          <p:cNvSpPr/>
          <p:nvPr/>
        </p:nvSpPr>
        <p:spPr>
          <a:xfrm>
            <a:off x="2100074" y="2312876"/>
            <a:ext cx="2189082" cy="468052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Médeles González Erick Ismael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Chofer</a:t>
            </a:r>
          </a:p>
        </p:txBody>
      </p:sp>
      <p:cxnSp>
        <p:nvCxnSpPr>
          <p:cNvPr id="37" name="36 Conector recto"/>
          <p:cNvCxnSpPr>
            <a:cxnSpLocks/>
          </p:cNvCxnSpPr>
          <p:nvPr/>
        </p:nvCxnSpPr>
        <p:spPr>
          <a:xfrm>
            <a:off x="7251970" y="4365104"/>
            <a:ext cx="0" cy="100811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41" name="40 Bisel"/>
          <p:cNvSpPr/>
          <p:nvPr/>
        </p:nvSpPr>
        <p:spPr>
          <a:xfrm>
            <a:off x="2948775" y="3140967"/>
            <a:ext cx="2083679" cy="488723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C. Mendoza Luna Ma Del Refugio</a:t>
            </a:r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Recepcionista</a:t>
            </a:r>
          </a:p>
        </p:txBody>
      </p:sp>
      <p:sp>
        <p:nvSpPr>
          <p:cNvPr id="42" name="41 Bisel"/>
          <p:cNvSpPr/>
          <p:nvPr/>
        </p:nvSpPr>
        <p:spPr>
          <a:xfrm>
            <a:off x="5956758" y="1635834"/>
            <a:ext cx="2232248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Mario Alberto Cambero González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Asesor de Presidencia</a:t>
            </a:r>
          </a:p>
        </p:txBody>
      </p:sp>
      <p:sp>
        <p:nvSpPr>
          <p:cNvPr id="45" name="44 Bisel"/>
          <p:cNvSpPr/>
          <p:nvPr/>
        </p:nvSpPr>
        <p:spPr>
          <a:xfrm>
            <a:off x="3131840" y="4437112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Mario Hermoso Montalvo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Velador</a:t>
            </a:r>
          </a:p>
        </p:txBody>
      </p:sp>
      <p:sp>
        <p:nvSpPr>
          <p:cNvPr id="44" name="43 Bisel"/>
          <p:cNvSpPr/>
          <p:nvPr/>
        </p:nvSpPr>
        <p:spPr>
          <a:xfrm>
            <a:off x="5956759" y="3429000"/>
            <a:ext cx="2281948" cy="424381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Miriam Lizeth Castañeda Flores</a:t>
            </a:r>
          </a:p>
          <a:p>
            <a:pPr algn="ctr"/>
            <a:r>
              <a:rPr lang="es-ES" sz="1000" dirty="0">
                <a:solidFill>
                  <a:schemeClr val="tx1"/>
                </a:solidFill>
              </a:rPr>
              <a:t>Secretaria de Presidencia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31" name="30 Bisel"/>
          <p:cNvSpPr/>
          <p:nvPr/>
        </p:nvSpPr>
        <p:spPr>
          <a:xfrm>
            <a:off x="3131840" y="4941168"/>
            <a:ext cx="2042649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José Gpe. Haro Fregoso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Velador</a:t>
            </a:r>
          </a:p>
        </p:txBody>
      </p:sp>
      <p:sp>
        <p:nvSpPr>
          <p:cNvPr id="46" name="45 Bisel"/>
          <p:cNvSpPr/>
          <p:nvPr/>
        </p:nvSpPr>
        <p:spPr>
          <a:xfrm>
            <a:off x="6087028" y="4566652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Miramontes  Raquel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Intendente</a:t>
            </a:r>
          </a:p>
        </p:txBody>
      </p:sp>
      <p:sp>
        <p:nvSpPr>
          <p:cNvPr id="47" name="45 Bisel"/>
          <p:cNvSpPr/>
          <p:nvPr/>
        </p:nvSpPr>
        <p:spPr>
          <a:xfrm>
            <a:off x="6089181" y="5117613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Hernández Orozco Arcelia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Intendente</a:t>
            </a:r>
          </a:p>
        </p:txBody>
      </p:sp>
      <p:cxnSp>
        <p:nvCxnSpPr>
          <p:cNvPr id="34" name="33 Conector recto"/>
          <p:cNvCxnSpPr/>
          <p:nvPr/>
        </p:nvCxnSpPr>
        <p:spPr>
          <a:xfrm flipH="1">
            <a:off x="5364088" y="4365104"/>
            <a:ext cx="188788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pic>
        <p:nvPicPr>
          <p:cNvPr id="43" name="4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cxnSp>
        <p:nvCxnSpPr>
          <p:cNvPr id="17" name="31 Conector recto">
            <a:extLst>
              <a:ext uri="{FF2B5EF4-FFF2-40B4-BE49-F238E27FC236}">
                <a16:creationId xmlns:a16="http://schemas.microsoft.com/office/drawing/2014/main" id="{9DC7883F-8681-A36A-3248-0A1B29ABF9B4}"/>
              </a:ext>
            </a:extLst>
          </p:cNvPr>
          <p:cNvCxnSpPr>
            <a:cxnSpLocks/>
            <a:endCxn id="41" idx="0"/>
          </p:cNvCxnSpPr>
          <p:nvPr/>
        </p:nvCxnSpPr>
        <p:spPr>
          <a:xfrm flipH="1">
            <a:off x="5032454" y="3385328"/>
            <a:ext cx="313337" cy="1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861433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33 Conector recto"/>
          <p:cNvCxnSpPr>
            <a:stCxn id="9" idx="5"/>
          </p:cNvCxnSpPr>
          <p:nvPr/>
        </p:nvCxnSpPr>
        <p:spPr>
          <a:xfrm flipH="1">
            <a:off x="4550252" y="1880828"/>
            <a:ext cx="333037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2483768" y="332656"/>
            <a:ext cx="3744415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SECRETARIA DEL AYUNTAMIENTO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4550252" y="1196752"/>
            <a:ext cx="0" cy="1512168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4" name="3 Bisel"/>
          <p:cNvSpPr/>
          <p:nvPr/>
        </p:nvSpPr>
        <p:spPr>
          <a:xfrm>
            <a:off x="3524408" y="903040"/>
            <a:ext cx="2019700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Humberto Abrego Rodríguez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Secretario de Ayuntamiento</a:t>
            </a:r>
          </a:p>
        </p:txBody>
      </p:sp>
      <p:cxnSp>
        <p:nvCxnSpPr>
          <p:cNvPr id="5" name="4 Conector recto"/>
          <p:cNvCxnSpPr/>
          <p:nvPr/>
        </p:nvCxnSpPr>
        <p:spPr>
          <a:xfrm flipH="1">
            <a:off x="1691680" y="2348880"/>
            <a:ext cx="5616623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9" name="8 Bisel"/>
          <p:cNvSpPr/>
          <p:nvPr/>
        </p:nvSpPr>
        <p:spPr>
          <a:xfrm>
            <a:off x="4838284" y="1700808"/>
            <a:ext cx="2088232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Anali Brisamar Romero Godínez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Asistente de Secretaria</a:t>
            </a:r>
          </a:p>
        </p:txBody>
      </p:sp>
      <p:sp>
        <p:nvSpPr>
          <p:cNvPr id="10" name="9 Bisel"/>
          <p:cNvSpPr/>
          <p:nvPr/>
        </p:nvSpPr>
        <p:spPr>
          <a:xfrm>
            <a:off x="610402" y="2550162"/>
            <a:ext cx="2537572" cy="44623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Contreras Frausto Rosa Icela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Asistente Administrativo B</a:t>
            </a:r>
          </a:p>
        </p:txBody>
      </p:sp>
      <p:cxnSp>
        <p:nvCxnSpPr>
          <p:cNvPr id="13" name="12 Conector recto"/>
          <p:cNvCxnSpPr/>
          <p:nvPr/>
        </p:nvCxnSpPr>
        <p:spPr>
          <a:xfrm flipV="1">
            <a:off x="1691680" y="2348881"/>
            <a:ext cx="0" cy="201281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5" name="14 Bisel"/>
          <p:cNvSpPr/>
          <p:nvPr/>
        </p:nvSpPr>
        <p:spPr>
          <a:xfrm>
            <a:off x="3490141" y="2556069"/>
            <a:ext cx="2232241" cy="446238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Saúl Rentería Venegas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Coordinador de Archivos</a:t>
            </a:r>
          </a:p>
        </p:txBody>
      </p:sp>
      <p:cxnSp>
        <p:nvCxnSpPr>
          <p:cNvPr id="17" name="16 Conector recto"/>
          <p:cNvCxnSpPr/>
          <p:nvPr/>
        </p:nvCxnSpPr>
        <p:spPr>
          <a:xfrm flipV="1">
            <a:off x="7308303" y="2348880"/>
            <a:ext cx="0" cy="303881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8" name="17 Bisel"/>
          <p:cNvSpPr/>
          <p:nvPr/>
        </p:nvSpPr>
        <p:spPr>
          <a:xfrm>
            <a:off x="3491882" y="3313312"/>
            <a:ext cx="2232246" cy="481407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Brenda Esmeralda Pérez Guzmán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Aux. Comité Acción Ciudadana</a:t>
            </a:r>
          </a:p>
        </p:txBody>
      </p:sp>
      <p:sp>
        <p:nvSpPr>
          <p:cNvPr id="23" name="17 Bisel"/>
          <p:cNvSpPr/>
          <p:nvPr/>
        </p:nvSpPr>
        <p:spPr>
          <a:xfrm>
            <a:off x="611562" y="3313312"/>
            <a:ext cx="2537574" cy="499025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José Manuel Marín Mendoza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Enlace de Acción  Ciudadana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Puente de Camotlan</a:t>
            </a:r>
          </a:p>
        </p:txBody>
      </p:sp>
      <p:sp>
        <p:nvSpPr>
          <p:cNvPr id="32" name="15 Bisel"/>
          <p:cNvSpPr/>
          <p:nvPr/>
        </p:nvSpPr>
        <p:spPr>
          <a:xfrm>
            <a:off x="6207949" y="2550162"/>
            <a:ext cx="2180476" cy="596486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Mari Cruz Solís Mendoza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Enlace de Apoyo Social Puente de camotlan</a:t>
            </a:r>
          </a:p>
        </p:txBody>
      </p:sp>
      <p:pic>
        <p:nvPicPr>
          <p:cNvPr id="29" name="28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cxnSp>
        <p:nvCxnSpPr>
          <p:cNvPr id="21" name="20 Conector recto"/>
          <p:cNvCxnSpPr>
            <a:cxnSpLocks/>
          </p:cNvCxnSpPr>
          <p:nvPr/>
        </p:nvCxnSpPr>
        <p:spPr>
          <a:xfrm>
            <a:off x="1691680" y="2996400"/>
            <a:ext cx="0" cy="31691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4" name="20 Conector recto">
            <a:extLst>
              <a:ext uri="{FF2B5EF4-FFF2-40B4-BE49-F238E27FC236}">
                <a16:creationId xmlns:a16="http://schemas.microsoft.com/office/drawing/2014/main" id="{F4268889-61AB-5AD5-DD3E-95A7D9A219D0}"/>
              </a:ext>
            </a:extLst>
          </p:cNvPr>
          <p:cNvCxnSpPr>
            <a:cxnSpLocks/>
          </p:cNvCxnSpPr>
          <p:nvPr/>
        </p:nvCxnSpPr>
        <p:spPr>
          <a:xfrm>
            <a:off x="4572000" y="2996400"/>
            <a:ext cx="0" cy="316912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521206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/>
          <p:nvPr/>
        </p:nvCxnSpPr>
        <p:spPr>
          <a:xfrm>
            <a:off x="4550522" y="1277117"/>
            <a:ext cx="0" cy="288032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5" name="14 Conector recto"/>
          <p:cNvCxnSpPr>
            <a:cxnSpLocks/>
            <a:endCxn id="29" idx="7"/>
          </p:cNvCxnSpPr>
          <p:nvPr/>
        </p:nvCxnSpPr>
        <p:spPr>
          <a:xfrm>
            <a:off x="7956376" y="2204864"/>
            <a:ext cx="0" cy="990261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2" name="11 Conector recto"/>
          <p:cNvCxnSpPr>
            <a:cxnSpLocks/>
          </p:cNvCxnSpPr>
          <p:nvPr/>
        </p:nvCxnSpPr>
        <p:spPr>
          <a:xfrm>
            <a:off x="3374922" y="2204864"/>
            <a:ext cx="0" cy="945256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1" name="10 Conector recto"/>
          <p:cNvCxnSpPr>
            <a:cxnSpLocks/>
          </p:cNvCxnSpPr>
          <p:nvPr/>
        </p:nvCxnSpPr>
        <p:spPr>
          <a:xfrm>
            <a:off x="1144667" y="2204864"/>
            <a:ext cx="0" cy="936104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1" name="20 Conector recto"/>
          <p:cNvCxnSpPr>
            <a:cxnSpLocks/>
          </p:cNvCxnSpPr>
          <p:nvPr/>
        </p:nvCxnSpPr>
        <p:spPr>
          <a:xfrm>
            <a:off x="7956376" y="3861048"/>
            <a:ext cx="0" cy="944461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2123729" y="507607"/>
            <a:ext cx="410445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SECRETARIA DEL AYUNTAMIENTO</a:t>
            </a:r>
          </a:p>
        </p:txBody>
      </p:sp>
      <p:sp>
        <p:nvSpPr>
          <p:cNvPr id="3" name="2 Bisel"/>
          <p:cNvSpPr/>
          <p:nvPr/>
        </p:nvSpPr>
        <p:spPr>
          <a:xfrm>
            <a:off x="3540672" y="1025884"/>
            <a:ext cx="2019700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Humberto Abrego Rodriguez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Secretario de Ayuntamiento</a:t>
            </a:r>
          </a:p>
        </p:txBody>
      </p:sp>
      <p:cxnSp>
        <p:nvCxnSpPr>
          <p:cNvPr id="6" name="5 Conector recto"/>
          <p:cNvCxnSpPr/>
          <p:nvPr/>
        </p:nvCxnSpPr>
        <p:spPr>
          <a:xfrm flipH="1">
            <a:off x="1144668" y="2204864"/>
            <a:ext cx="6811708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7" name="6 Bisel"/>
          <p:cNvSpPr/>
          <p:nvPr/>
        </p:nvSpPr>
        <p:spPr>
          <a:xfrm>
            <a:off x="6948264" y="2501910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 José De La Rosa De La Cruz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Delegado Gpe. ocotan</a:t>
            </a:r>
          </a:p>
        </p:txBody>
      </p:sp>
      <p:sp>
        <p:nvSpPr>
          <p:cNvPr id="8" name="7 Bisel"/>
          <p:cNvSpPr/>
          <p:nvPr/>
        </p:nvSpPr>
        <p:spPr>
          <a:xfrm>
            <a:off x="3557098" y="4149080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Ezequiel Loera Reyes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Delegado Apozolco</a:t>
            </a:r>
          </a:p>
        </p:txBody>
      </p:sp>
      <p:sp>
        <p:nvSpPr>
          <p:cNvPr id="9" name="8 Bisel"/>
          <p:cNvSpPr/>
          <p:nvPr/>
        </p:nvSpPr>
        <p:spPr>
          <a:xfrm>
            <a:off x="136555" y="2492896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 Anabel Rojas Castañeda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Delegado Huajimic</a:t>
            </a:r>
          </a:p>
        </p:txBody>
      </p:sp>
      <p:sp>
        <p:nvSpPr>
          <p:cNvPr id="10" name="9 Bisel"/>
          <p:cNvSpPr/>
          <p:nvPr/>
        </p:nvSpPr>
        <p:spPr>
          <a:xfrm>
            <a:off x="2366810" y="2502048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Araceli Serrano Martínez Delegado Puente de Camotlan</a:t>
            </a:r>
          </a:p>
        </p:txBody>
      </p:sp>
      <p:cxnSp>
        <p:nvCxnSpPr>
          <p:cNvPr id="13" name="12 Conector recto"/>
          <p:cNvCxnSpPr>
            <a:cxnSpLocks/>
            <a:endCxn id="31" idx="7"/>
          </p:cNvCxnSpPr>
          <p:nvPr/>
        </p:nvCxnSpPr>
        <p:spPr>
          <a:xfrm>
            <a:off x="5738028" y="2213878"/>
            <a:ext cx="0" cy="981247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6" name="15 Conector recto"/>
          <p:cNvCxnSpPr>
            <a:cxnSpLocks/>
          </p:cNvCxnSpPr>
          <p:nvPr/>
        </p:nvCxnSpPr>
        <p:spPr>
          <a:xfrm flipH="1">
            <a:off x="1187624" y="3861048"/>
            <a:ext cx="676875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7" name="16 Bisel"/>
          <p:cNvSpPr/>
          <p:nvPr/>
        </p:nvSpPr>
        <p:spPr>
          <a:xfrm>
            <a:off x="4729916" y="2502048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C. Héctor Oswaldo Villagrana Santana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Delegado La Manga</a:t>
            </a:r>
          </a:p>
        </p:txBody>
      </p:sp>
      <p:sp>
        <p:nvSpPr>
          <p:cNvPr id="18" name="17 Bisel"/>
          <p:cNvSpPr/>
          <p:nvPr/>
        </p:nvSpPr>
        <p:spPr>
          <a:xfrm>
            <a:off x="6948264" y="4149080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José Luis Arjona Jiménez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Delegado Amatlan de Jora</a:t>
            </a:r>
          </a:p>
        </p:txBody>
      </p:sp>
      <p:sp>
        <p:nvSpPr>
          <p:cNvPr id="19" name="18 Bisel"/>
          <p:cNvSpPr/>
          <p:nvPr/>
        </p:nvSpPr>
        <p:spPr>
          <a:xfrm>
            <a:off x="34453" y="3140968"/>
            <a:ext cx="2366810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María del rosario González arenas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Secretaria Huajimic</a:t>
            </a:r>
          </a:p>
        </p:txBody>
      </p:sp>
      <p:cxnSp>
        <p:nvCxnSpPr>
          <p:cNvPr id="20" name="19 Conector recto"/>
          <p:cNvCxnSpPr>
            <a:cxnSpLocks/>
          </p:cNvCxnSpPr>
          <p:nvPr/>
        </p:nvCxnSpPr>
        <p:spPr>
          <a:xfrm>
            <a:off x="1187624" y="3868031"/>
            <a:ext cx="0" cy="926121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3" name="22 Bisel"/>
          <p:cNvSpPr/>
          <p:nvPr/>
        </p:nvSpPr>
        <p:spPr>
          <a:xfrm>
            <a:off x="2483768" y="3150120"/>
            <a:ext cx="20079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Karen Aidee Breceda Bañuelos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Secretaria Puente de Camotlan </a:t>
            </a:r>
          </a:p>
        </p:txBody>
      </p:sp>
      <p:sp>
        <p:nvSpPr>
          <p:cNvPr id="29" name="28 Bisel"/>
          <p:cNvSpPr/>
          <p:nvPr/>
        </p:nvSpPr>
        <p:spPr>
          <a:xfrm>
            <a:off x="6948264" y="3150120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Yuri Lizbeth De La Cruz Muñoz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Secretaria  Gpe. Ocotán</a:t>
            </a:r>
          </a:p>
        </p:txBody>
      </p:sp>
      <p:sp>
        <p:nvSpPr>
          <p:cNvPr id="30" name="29 Bisel"/>
          <p:cNvSpPr/>
          <p:nvPr/>
        </p:nvSpPr>
        <p:spPr>
          <a:xfrm>
            <a:off x="568605" y="4156063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Heresmida Castañeda Arellano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Delegado Cortapico</a:t>
            </a:r>
          </a:p>
        </p:txBody>
      </p:sp>
      <p:sp>
        <p:nvSpPr>
          <p:cNvPr id="31" name="30 Bisel"/>
          <p:cNvSpPr/>
          <p:nvPr/>
        </p:nvSpPr>
        <p:spPr>
          <a:xfrm>
            <a:off x="4729916" y="3150120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Elizeth Médeles Salazar Secretaria La Manga</a:t>
            </a:r>
          </a:p>
        </p:txBody>
      </p:sp>
      <p:sp>
        <p:nvSpPr>
          <p:cNvPr id="32" name="31 Bisel"/>
          <p:cNvSpPr/>
          <p:nvPr/>
        </p:nvSpPr>
        <p:spPr>
          <a:xfrm>
            <a:off x="568605" y="4794152"/>
            <a:ext cx="2016224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Marisa  Lamas Haro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Secretaria  Cortapico</a:t>
            </a:r>
          </a:p>
        </p:txBody>
      </p:sp>
      <p:pic>
        <p:nvPicPr>
          <p:cNvPr id="37" name="3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39" name="38 Bisel"/>
          <p:cNvSpPr/>
          <p:nvPr/>
        </p:nvSpPr>
        <p:spPr>
          <a:xfrm>
            <a:off x="6937092" y="4797152"/>
            <a:ext cx="202739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Fermín Carrillo López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Juez Auxiliar  Cerro De Los Pinos</a:t>
            </a:r>
          </a:p>
        </p:txBody>
      </p:sp>
    </p:spTree>
    <p:extLst>
      <p:ext uri="{BB962C8B-B14F-4D97-AF65-F5344CB8AC3E}">
        <p14:creationId xmlns:p14="http://schemas.microsoft.com/office/powerpoint/2010/main" val="2746477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23 Conector recto"/>
          <p:cNvCxnSpPr/>
          <p:nvPr/>
        </p:nvCxnSpPr>
        <p:spPr>
          <a:xfrm flipH="1">
            <a:off x="1410177" y="2511759"/>
            <a:ext cx="27413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7" name="26 Conector recto"/>
          <p:cNvCxnSpPr/>
          <p:nvPr/>
        </p:nvCxnSpPr>
        <p:spPr>
          <a:xfrm flipH="1">
            <a:off x="1403648" y="3020292"/>
            <a:ext cx="27413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" name="3 Conector recto"/>
          <p:cNvCxnSpPr/>
          <p:nvPr/>
        </p:nvCxnSpPr>
        <p:spPr>
          <a:xfrm>
            <a:off x="4535996" y="1412776"/>
            <a:ext cx="0" cy="585736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" name="1 Bisel"/>
          <p:cNvSpPr/>
          <p:nvPr/>
        </p:nvSpPr>
        <p:spPr>
          <a:xfrm>
            <a:off x="2267744" y="332656"/>
            <a:ext cx="3744416" cy="360040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SECRETARIA DEL AYUNTAMIENTO</a:t>
            </a:r>
          </a:p>
        </p:txBody>
      </p:sp>
      <p:sp>
        <p:nvSpPr>
          <p:cNvPr id="3" name="2 Bisel"/>
          <p:cNvSpPr/>
          <p:nvPr/>
        </p:nvSpPr>
        <p:spPr>
          <a:xfrm>
            <a:off x="2987824" y="820024"/>
            <a:ext cx="2880320" cy="612486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Humberto Abrego Rodríguez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Secretario de Ayuntamiento</a:t>
            </a:r>
          </a:p>
        </p:txBody>
      </p:sp>
      <p:sp>
        <p:nvSpPr>
          <p:cNvPr id="7" name="6 Bisel"/>
          <p:cNvSpPr/>
          <p:nvPr/>
        </p:nvSpPr>
        <p:spPr>
          <a:xfrm>
            <a:off x="4961831" y="2854777"/>
            <a:ext cx="2280092" cy="444061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Irma Quintanilla Gamboa Bibliotecaria Amatlan</a:t>
            </a:r>
          </a:p>
        </p:txBody>
      </p:sp>
      <p:sp>
        <p:nvSpPr>
          <p:cNvPr id="9" name="8 Bisel"/>
          <p:cNvSpPr/>
          <p:nvPr/>
        </p:nvSpPr>
        <p:spPr>
          <a:xfrm>
            <a:off x="1684309" y="3291149"/>
            <a:ext cx="2473982" cy="434927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Juan Arturo Rosales Sandoval 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Bibliotecaria P. de Camotlan</a:t>
            </a:r>
          </a:p>
        </p:txBody>
      </p:sp>
      <p:sp>
        <p:nvSpPr>
          <p:cNvPr id="10" name="9 Bisel"/>
          <p:cNvSpPr/>
          <p:nvPr/>
        </p:nvSpPr>
        <p:spPr>
          <a:xfrm>
            <a:off x="1665968" y="2260323"/>
            <a:ext cx="2455642" cy="43944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Susana Celaya Arellano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Bibliotecaria La Yesca</a:t>
            </a:r>
          </a:p>
        </p:txBody>
      </p:sp>
      <p:cxnSp>
        <p:nvCxnSpPr>
          <p:cNvPr id="11" name="10 Conector recto"/>
          <p:cNvCxnSpPr/>
          <p:nvPr/>
        </p:nvCxnSpPr>
        <p:spPr>
          <a:xfrm flipH="1">
            <a:off x="1403648" y="1998511"/>
            <a:ext cx="612068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9" name="18 Bisel"/>
          <p:cNvSpPr/>
          <p:nvPr/>
        </p:nvSpPr>
        <p:spPr>
          <a:xfrm>
            <a:off x="1665968" y="2808035"/>
            <a:ext cx="2469963" cy="424513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Adelaida De La Cruz Trinidad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Bibliotecaria Huajimic</a:t>
            </a:r>
          </a:p>
        </p:txBody>
      </p:sp>
      <p:cxnSp>
        <p:nvCxnSpPr>
          <p:cNvPr id="58" name="57 Conector recto"/>
          <p:cNvCxnSpPr/>
          <p:nvPr/>
        </p:nvCxnSpPr>
        <p:spPr>
          <a:xfrm flipH="1">
            <a:off x="7217980" y="2511759"/>
            <a:ext cx="306348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60" name="59 Bisel"/>
          <p:cNvSpPr/>
          <p:nvPr/>
        </p:nvSpPr>
        <p:spPr>
          <a:xfrm>
            <a:off x="4927624" y="2228205"/>
            <a:ext cx="2290356" cy="463574"/>
          </a:xfrm>
          <a:prstGeom prst="bevel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Olegaria Carrillo Murillo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Bibliotecaria Gpe. Ocotan</a:t>
            </a:r>
          </a:p>
        </p:txBody>
      </p:sp>
      <p:cxnSp>
        <p:nvCxnSpPr>
          <p:cNvPr id="29" name="28 Conector recto"/>
          <p:cNvCxnSpPr/>
          <p:nvPr/>
        </p:nvCxnSpPr>
        <p:spPr>
          <a:xfrm flipH="1">
            <a:off x="1410177" y="3508612"/>
            <a:ext cx="27413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33" name="32 Conector recto"/>
          <p:cNvCxnSpPr/>
          <p:nvPr/>
        </p:nvCxnSpPr>
        <p:spPr>
          <a:xfrm flipH="1">
            <a:off x="7232125" y="2965783"/>
            <a:ext cx="306348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pic>
        <p:nvPicPr>
          <p:cNvPr id="31" name="30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294557" cy="126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cxnSp>
        <p:nvCxnSpPr>
          <p:cNvPr id="32" name="31 Conector recto"/>
          <p:cNvCxnSpPr/>
          <p:nvPr/>
        </p:nvCxnSpPr>
        <p:spPr>
          <a:xfrm>
            <a:off x="7524328" y="1998512"/>
            <a:ext cx="14145" cy="967271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1403648" y="1998512"/>
            <a:ext cx="6529" cy="1510100"/>
          </a:xfrm>
          <a:prstGeom prst="lin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0061023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78071</TotalTime>
  <Words>2552</Words>
  <Application>Microsoft Office PowerPoint</Application>
  <PresentationFormat>Presentación en pantalla (4:3)</PresentationFormat>
  <Paragraphs>570</Paragraphs>
  <Slides>25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9" baseType="lpstr">
      <vt:lpstr>Arial</vt:lpstr>
      <vt:lpstr>Bell MT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RECURSOS HUMANOS</dc:creator>
  <cp:lastModifiedBy>Adolfo Angel Sandoval Muro</cp:lastModifiedBy>
  <cp:revision>669</cp:revision>
  <cp:lastPrinted>2022-02-25T21:50:11Z</cp:lastPrinted>
  <dcterms:created xsi:type="dcterms:W3CDTF">2018-02-08T02:21:19Z</dcterms:created>
  <dcterms:modified xsi:type="dcterms:W3CDTF">2023-07-04T20:23:26Z</dcterms:modified>
</cp:coreProperties>
</file>