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60" r:id="rId2"/>
    <p:sldId id="261" r:id="rId3"/>
    <p:sldId id="304" r:id="rId4"/>
    <p:sldId id="257" r:id="rId5"/>
    <p:sldId id="297" r:id="rId6"/>
    <p:sldId id="263" r:id="rId7"/>
    <p:sldId id="300" r:id="rId8"/>
    <p:sldId id="262" r:id="rId9"/>
    <p:sldId id="285" r:id="rId10"/>
    <p:sldId id="287" r:id="rId11"/>
    <p:sldId id="264" r:id="rId12"/>
    <p:sldId id="265" r:id="rId13"/>
    <p:sldId id="266" r:id="rId14"/>
    <p:sldId id="267" r:id="rId15"/>
    <p:sldId id="306" r:id="rId16"/>
    <p:sldId id="277" r:id="rId17"/>
    <p:sldId id="278" r:id="rId18"/>
    <p:sldId id="279" r:id="rId19"/>
    <p:sldId id="301" r:id="rId20"/>
    <p:sldId id="270" r:id="rId21"/>
    <p:sldId id="271" r:id="rId22"/>
    <p:sldId id="274" r:id="rId23"/>
    <p:sldId id="273" r:id="rId24"/>
    <p:sldId id="307" r:id="rId25"/>
    <p:sldId id="290" r:id="rId2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727"/>
    <a:srgbClr val="B92941"/>
    <a:srgbClr val="CC0000"/>
    <a:srgbClr val="FF99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0" autoAdjust="0"/>
    <p:restoredTop sz="90961" autoAdjust="0"/>
  </p:normalViewPr>
  <p:slideViewPr>
    <p:cSldViewPr>
      <p:cViewPr>
        <p:scale>
          <a:sx n="150" d="100"/>
          <a:sy n="150" d="100"/>
        </p:scale>
        <p:origin x="966" y="-20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56" y="1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72CF43EA-7408-4675-9F07-31ABA9B776EE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67" y="4473813"/>
            <a:ext cx="5609267" cy="3660537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56" y="8830312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4ABDA3BF-56CE-46CE-B92B-14A0D4E6E1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1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27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66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60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56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87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83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38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38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24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73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1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1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14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1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3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264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5D6B-AA7D-48AD-AA37-F7493A3FA686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61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4653136" cy="4653136"/>
          </a:xfrm>
          <a:prstGeom prst="rect">
            <a:avLst/>
          </a:prstGeom>
        </p:spPr>
      </p:pic>
      <p:sp>
        <p:nvSpPr>
          <p:cNvPr id="43" name="42 Rectángulo"/>
          <p:cNvSpPr/>
          <p:nvPr/>
        </p:nvSpPr>
        <p:spPr>
          <a:xfrm>
            <a:off x="1861828" y="558924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ll MT" panose="02020503060305020303" pitchFamily="18" charset="0"/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val="341296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83 Conector recto"/>
          <p:cNvCxnSpPr>
            <a:cxnSpLocks/>
          </p:cNvCxnSpPr>
          <p:nvPr/>
        </p:nvCxnSpPr>
        <p:spPr>
          <a:xfrm flipH="1" flipV="1">
            <a:off x="4360205" y="5860534"/>
            <a:ext cx="155056" cy="39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3" name="82 Conector recto"/>
          <p:cNvCxnSpPr/>
          <p:nvPr/>
        </p:nvCxnSpPr>
        <p:spPr>
          <a:xfrm flipH="1">
            <a:off x="4382900" y="5409220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555776" y="278727"/>
            <a:ext cx="3888432" cy="48220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cxnSp>
        <p:nvCxnSpPr>
          <p:cNvPr id="3" name="2 Conector recto"/>
          <p:cNvCxnSpPr>
            <a:cxnSpLocks/>
            <a:stCxn id="2" idx="2"/>
          </p:cNvCxnSpPr>
          <p:nvPr/>
        </p:nvCxnSpPr>
        <p:spPr>
          <a:xfrm>
            <a:off x="4499992" y="760930"/>
            <a:ext cx="18784" cy="510001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" name="3 Conector recto"/>
          <p:cNvCxnSpPr/>
          <p:nvPr/>
        </p:nvCxnSpPr>
        <p:spPr>
          <a:xfrm flipH="1">
            <a:off x="2246096" y="1988840"/>
            <a:ext cx="4568684" cy="367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21912" y="261479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Noé José Pérez Flores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Tlacuache</a:t>
            </a:r>
          </a:p>
        </p:txBody>
      </p:sp>
      <p:sp>
        <p:nvSpPr>
          <p:cNvPr id="6" name="5 Bisel"/>
          <p:cNvSpPr/>
          <p:nvPr/>
        </p:nvSpPr>
        <p:spPr>
          <a:xfrm>
            <a:off x="33083" y="2141136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Aurora Lizbeth Bañuelos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Ranchos Unidos</a:t>
            </a: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2243374" y="1988840"/>
            <a:ext cx="8437" cy="38524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10 Bisel"/>
          <p:cNvSpPr/>
          <p:nvPr/>
        </p:nvSpPr>
        <p:spPr>
          <a:xfrm>
            <a:off x="3570821" y="1280333"/>
            <a:ext cx="2088289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 flipV="1">
            <a:off x="6811046" y="1988840"/>
            <a:ext cx="18168" cy="31838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Bisel"/>
          <p:cNvSpPr/>
          <p:nvPr/>
        </p:nvSpPr>
        <p:spPr>
          <a:xfrm>
            <a:off x="27497" y="307743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Brian Octavio Haro Valdivia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Higueras</a:t>
            </a:r>
          </a:p>
        </p:txBody>
      </p:sp>
      <p:sp>
        <p:nvSpPr>
          <p:cNvPr id="22" name="21 Bisel"/>
          <p:cNvSpPr/>
          <p:nvPr/>
        </p:nvSpPr>
        <p:spPr>
          <a:xfrm>
            <a:off x="27497" y="350103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Juan Pablo Lara Caloca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Popota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2063330" y="234557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057613" y="2808377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2057613" y="325745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2057613" y="3677369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7" name="26 Bisel"/>
          <p:cNvSpPr/>
          <p:nvPr/>
        </p:nvSpPr>
        <p:spPr>
          <a:xfrm>
            <a:off x="2370781" y="213755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Maximiliano Carrillo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22 de Enero</a:t>
            </a:r>
          </a:p>
        </p:txBody>
      </p:sp>
      <p:sp>
        <p:nvSpPr>
          <p:cNvPr id="28" name="27 Bisel"/>
          <p:cNvSpPr/>
          <p:nvPr/>
        </p:nvSpPr>
        <p:spPr>
          <a:xfrm>
            <a:off x="27497" y="393305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Socorro Guzmán Corona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Los Encantos</a:t>
            </a:r>
          </a:p>
        </p:txBody>
      </p:sp>
      <p:sp>
        <p:nvSpPr>
          <p:cNvPr id="29" name="28 Bisel"/>
          <p:cNvSpPr/>
          <p:nvPr/>
        </p:nvSpPr>
        <p:spPr>
          <a:xfrm>
            <a:off x="27497" y="436510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Lorena Jiménez Loera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Izote</a:t>
            </a:r>
          </a:p>
        </p:txBody>
      </p:sp>
      <p:sp>
        <p:nvSpPr>
          <p:cNvPr id="30" name="29 Bisel"/>
          <p:cNvSpPr/>
          <p:nvPr/>
        </p:nvSpPr>
        <p:spPr>
          <a:xfrm>
            <a:off x="27497" y="480194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Manuel Moreno Gurrola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Jaras</a:t>
            </a:r>
          </a:p>
        </p:txBody>
      </p:sp>
      <p:sp>
        <p:nvSpPr>
          <p:cNvPr id="31" name="30 Bisel"/>
          <p:cNvSpPr/>
          <p:nvPr/>
        </p:nvSpPr>
        <p:spPr>
          <a:xfrm>
            <a:off x="27497" y="52292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Efrén López Valdivia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Sierra</a:t>
            </a:r>
          </a:p>
        </p:txBody>
      </p:sp>
      <p:sp>
        <p:nvSpPr>
          <p:cNvPr id="32" name="31 Bisel"/>
          <p:cNvSpPr/>
          <p:nvPr/>
        </p:nvSpPr>
        <p:spPr>
          <a:xfrm>
            <a:off x="27497" y="566124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Isabel Ma. Vázquez De La Rosa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Chapalilla</a:t>
            </a:r>
          </a:p>
        </p:txBody>
      </p:sp>
      <p:sp>
        <p:nvSpPr>
          <p:cNvPr id="33" name="32 Bisel"/>
          <p:cNvSpPr/>
          <p:nvPr/>
        </p:nvSpPr>
        <p:spPr>
          <a:xfrm>
            <a:off x="7033720" y="4952190"/>
            <a:ext cx="2027396" cy="37332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Antonio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Palomas</a:t>
            </a:r>
          </a:p>
        </p:txBody>
      </p:sp>
      <p:sp>
        <p:nvSpPr>
          <p:cNvPr id="34" name="33 Bisel"/>
          <p:cNvSpPr/>
          <p:nvPr/>
        </p:nvSpPr>
        <p:spPr>
          <a:xfrm>
            <a:off x="2370781" y="258550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Asucena Muñoz Eleuterio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Mezquite</a:t>
            </a:r>
          </a:p>
        </p:txBody>
      </p:sp>
      <p:sp>
        <p:nvSpPr>
          <p:cNvPr id="36" name="35 Bisel"/>
          <p:cNvSpPr/>
          <p:nvPr/>
        </p:nvSpPr>
        <p:spPr>
          <a:xfrm>
            <a:off x="2370781" y="351065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Ezequiel Castañeda Cortes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Pinole</a:t>
            </a:r>
          </a:p>
        </p:txBody>
      </p:sp>
      <p:sp>
        <p:nvSpPr>
          <p:cNvPr id="37" name="36 Bisel"/>
          <p:cNvSpPr/>
          <p:nvPr/>
        </p:nvSpPr>
        <p:spPr>
          <a:xfrm>
            <a:off x="2358067" y="395105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Ismael Díaz Benítez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Los Encinos </a:t>
            </a:r>
          </a:p>
        </p:txBody>
      </p:sp>
      <p:sp>
        <p:nvSpPr>
          <p:cNvPr id="38" name="37 Bisel"/>
          <p:cNvSpPr/>
          <p:nvPr/>
        </p:nvSpPr>
        <p:spPr>
          <a:xfrm>
            <a:off x="2358067" y="437615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Fortunato Llamas Macías          Juez Auxiliar  Cueva Blanca</a:t>
            </a:r>
          </a:p>
        </p:txBody>
      </p:sp>
      <p:sp>
        <p:nvSpPr>
          <p:cNvPr id="39" name="38 Bisel"/>
          <p:cNvSpPr/>
          <p:nvPr/>
        </p:nvSpPr>
        <p:spPr>
          <a:xfrm>
            <a:off x="2347986" y="480436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J. Asencion Rodríguez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San Juan Iztapalapa</a:t>
            </a:r>
          </a:p>
        </p:txBody>
      </p:sp>
      <p:sp>
        <p:nvSpPr>
          <p:cNvPr id="40" name="39 Bisel"/>
          <p:cNvSpPr/>
          <p:nvPr/>
        </p:nvSpPr>
        <p:spPr>
          <a:xfrm>
            <a:off x="2347986" y="5229200"/>
            <a:ext cx="2050192" cy="38646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Venustiano González De La Cruz   Juez Auxiliar  El Trapiche</a:t>
            </a:r>
          </a:p>
        </p:txBody>
      </p:sp>
      <p:sp>
        <p:nvSpPr>
          <p:cNvPr id="41" name="40 Bisel"/>
          <p:cNvSpPr/>
          <p:nvPr/>
        </p:nvSpPr>
        <p:spPr>
          <a:xfrm>
            <a:off x="2347986" y="5680925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Jesús Manuel Biramontes Delgado                                            </a:t>
            </a:r>
            <a:r>
              <a:rPr lang="es-MX" sz="1000" dirty="0">
                <a:solidFill>
                  <a:schemeClr val="tx1"/>
                </a:solidFill>
              </a:rPr>
              <a:t>Juez Auxiliar  El Pinal</a:t>
            </a:r>
          </a:p>
        </p:txBody>
      </p:sp>
      <p:sp>
        <p:nvSpPr>
          <p:cNvPr id="42" name="41 Bisel"/>
          <p:cNvSpPr/>
          <p:nvPr/>
        </p:nvSpPr>
        <p:spPr>
          <a:xfrm>
            <a:off x="6992796" y="444432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Graciela Amaya  Jara                                           Juez Auxiliar  Hacienda de A.</a:t>
            </a:r>
          </a:p>
        </p:txBody>
      </p:sp>
      <p:cxnSp>
        <p:nvCxnSpPr>
          <p:cNvPr id="43" name="42 Conector recto"/>
          <p:cNvCxnSpPr/>
          <p:nvPr/>
        </p:nvCxnSpPr>
        <p:spPr>
          <a:xfrm flipH="1">
            <a:off x="2064330" y="4113076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2054893" y="455617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5" name="44 Conector recto"/>
          <p:cNvCxnSpPr/>
          <p:nvPr/>
        </p:nvCxnSpPr>
        <p:spPr>
          <a:xfrm flipH="1">
            <a:off x="2057613" y="498438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"/>
          <p:cNvCxnSpPr/>
          <p:nvPr/>
        </p:nvCxnSpPr>
        <p:spPr>
          <a:xfrm flipH="1">
            <a:off x="2063330" y="541164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/>
          <p:nvPr/>
        </p:nvCxnSpPr>
        <p:spPr>
          <a:xfrm flipH="1">
            <a:off x="2057613" y="5825762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/>
          <p:nvPr/>
        </p:nvCxnSpPr>
        <p:spPr>
          <a:xfrm flipH="1">
            <a:off x="4398178" y="2321156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1" name="50 Conector recto"/>
          <p:cNvCxnSpPr/>
          <p:nvPr/>
        </p:nvCxnSpPr>
        <p:spPr>
          <a:xfrm flipH="1">
            <a:off x="4398178" y="276552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2" name="51 Conector recto"/>
          <p:cNvCxnSpPr>
            <a:cxnSpLocks/>
            <a:endCxn id="67" idx="0"/>
          </p:cNvCxnSpPr>
          <p:nvPr/>
        </p:nvCxnSpPr>
        <p:spPr>
          <a:xfrm flipH="1" flipV="1">
            <a:off x="4382900" y="3240741"/>
            <a:ext cx="264421" cy="57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5" name="54 Bisel"/>
          <p:cNvSpPr/>
          <p:nvPr/>
        </p:nvSpPr>
        <p:spPr>
          <a:xfrm>
            <a:off x="7004806" y="2575193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Antonio González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Carrizal</a:t>
            </a:r>
          </a:p>
        </p:txBody>
      </p:sp>
      <p:sp>
        <p:nvSpPr>
          <p:cNvPr id="57" name="56 Bisel"/>
          <p:cNvSpPr/>
          <p:nvPr/>
        </p:nvSpPr>
        <p:spPr>
          <a:xfrm>
            <a:off x="7017284" y="3060721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Abelino Lopez De La Cruz              Juez Aux. Platanar  de los López</a:t>
            </a:r>
          </a:p>
        </p:txBody>
      </p:sp>
      <p:sp>
        <p:nvSpPr>
          <p:cNvPr id="58" name="57 Bisel"/>
          <p:cNvSpPr/>
          <p:nvPr/>
        </p:nvSpPr>
        <p:spPr>
          <a:xfrm>
            <a:off x="7034706" y="3498263"/>
            <a:ext cx="2027396" cy="4110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Gumaro Uribe Orozco                      Juez Auxiliar  Paso de San Juan</a:t>
            </a:r>
          </a:p>
        </p:txBody>
      </p:sp>
      <p:sp>
        <p:nvSpPr>
          <p:cNvPr id="59" name="58 Bisel"/>
          <p:cNvSpPr/>
          <p:nvPr/>
        </p:nvSpPr>
        <p:spPr>
          <a:xfrm>
            <a:off x="7026654" y="213388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Marcos Antonio Salazar Lopez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Cuchilla</a:t>
            </a:r>
          </a:p>
        </p:txBody>
      </p:sp>
      <p:sp>
        <p:nvSpPr>
          <p:cNvPr id="60" name="59 Bisel"/>
          <p:cNvSpPr/>
          <p:nvPr/>
        </p:nvSpPr>
        <p:spPr>
          <a:xfrm>
            <a:off x="4651570" y="308679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Juana Flores Vázquez                     C. Juez Auxiliar  El Fortín</a:t>
            </a:r>
          </a:p>
        </p:txBody>
      </p:sp>
      <p:sp>
        <p:nvSpPr>
          <p:cNvPr id="61" name="60 Bisel"/>
          <p:cNvSpPr/>
          <p:nvPr/>
        </p:nvSpPr>
        <p:spPr>
          <a:xfrm>
            <a:off x="4661080" y="352376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Miguel Ángel Cano Brión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Playa</a:t>
            </a:r>
          </a:p>
        </p:txBody>
      </p:sp>
      <p:sp>
        <p:nvSpPr>
          <p:cNvPr id="62" name="61 Bisel"/>
          <p:cNvSpPr/>
          <p:nvPr/>
        </p:nvSpPr>
        <p:spPr>
          <a:xfrm>
            <a:off x="4651570" y="39690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Graciela Peña Jara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Tatepuzco</a:t>
            </a:r>
          </a:p>
        </p:txBody>
      </p:sp>
      <p:sp>
        <p:nvSpPr>
          <p:cNvPr id="63" name="62 Bisel"/>
          <p:cNvSpPr/>
          <p:nvPr/>
        </p:nvSpPr>
        <p:spPr>
          <a:xfrm>
            <a:off x="4651570" y="437615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Samuel Robles Rodríguez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Juanacaxtle</a:t>
            </a:r>
          </a:p>
        </p:txBody>
      </p:sp>
      <p:sp>
        <p:nvSpPr>
          <p:cNvPr id="65" name="64 Bisel"/>
          <p:cNvSpPr/>
          <p:nvPr/>
        </p:nvSpPr>
        <p:spPr>
          <a:xfrm>
            <a:off x="4644641" y="480436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Celestino García  Arellano                                      Juez Auxiliar  Palmillas</a:t>
            </a:r>
          </a:p>
        </p:txBody>
      </p:sp>
      <p:sp>
        <p:nvSpPr>
          <p:cNvPr id="66" name="65 Bisel"/>
          <p:cNvSpPr/>
          <p:nvPr/>
        </p:nvSpPr>
        <p:spPr>
          <a:xfrm>
            <a:off x="4633192" y="5231623"/>
            <a:ext cx="2027396" cy="38404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Castañeda Flores María Guadalupe                                               </a:t>
            </a:r>
            <a:r>
              <a:rPr lang="es-MX" sz="900" dirty="0">
                <a:solidFill>
                  <a:schemeClr val="tx1"/>
                </a:solidFill>
              </a:rPr>
              <a:t>Juez Auxiliar  Sauz De Los Hernández</a:t>
            </a:r>
          </a:p>
        </p:txBody>
      </p:sp>
      <p:sp>
        <p:nvSpPr>
          <p:cNvPr id="67" name="66 Bisel"/>
          <p:cNvSpPr/>
          <p:nvPr/>
        </p:nvSpPr>
        <p:spPr>
          <a:xfrm>
            <a:off x="2355504" y="3060721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Arturo Gonzalez Hernandez                            Juez Auxiliar  La Cienega</a:t>
            </a:r>
          </a:p>
        </p:txBody>
      </p:sp>
      <p:sp>
        <p:nvSpPr>
          <p:cNvPr id="68" name="67 Bisel"/>
          <p:cNvSpPr/>
          <p:nvPr/>
        </p:nvSpPr>
        <p:spPr>
          <a:xfrm>
            <a:off x="7019010" y="39690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Socorro Rocio Arenas Herrera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Manga Larga</a:t>
            </a:r>
          </a:p>
        </p:txBody>
      </p:sp>
      <p:cxnSp>
        <p:nvCxnSpPr>
          <p:cNvPr id="73" name="72 Conector recto"/>
          <p:cNvCxnSpPr/>
          <p:nvPr/>
        </p:nvCxnSpPr>
        <p:spPr>
          <a:xfrm flipH="1">
            <a:off x="6821162" y="2317572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6821162" y="4162604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6801884" y="2808377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6821162" y="3289165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6821162" y="373720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8" name="77 Conector recto"/>
          <p:cNvCxnSpPr/>
          <p:nvPr/>
        </p:nvCxnSpPr>
        <p:spPr>
          <a:xfrm flipH="1">
            <a:off x="6828228" y="473439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9" name="78 Conector recto"/>
          <p:cNvCxnSpPr/>
          <p:nvPr/>
        </p:nvCxnSpPr>
        <p:spPr>
          <a:xfrm flipH="1">
            <a:off x="4393989" y="3710637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0" name="79 Conector recto"/>
          <p:cNvCxnSpPr/>
          <p:nvPr/>
        </p:nvCxnSpPr>
        <p:spPr>
          <a:xfrm flipH="1">
            <a:off x="4391308" y="4131078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4382901" y="4545124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2" name="81 Conector recto"/>
          <p:cNvCxnSpPr/>
          <p:nvPr/>
        </p:nvCxnSpPr>
        <p:spPr>
          <a:xfrm flipH="1">
            <a:off x="4375237" y="4961490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7" name="86 Bisel"/>
          <p:cNvSpPr/>
          <p:nvPr/>
        </p:nvSpPr>
        <p:spPr>
          <a:xfrm>
            <a:off x="4647322" y="261479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Raudel Bañuelos  López                          Juez Auxiliar  San Pelayo</a:t>
            </a:r>
          </a:p>
        </p:txBody>
      </p:sp>
      <p:sp>
        <p:nvSpPr>
          <p:cNvPr id="88" name="87 Bisel"/>
          <p:cNvSpPr/>
          <p:nvPr/>
        </p:nvSpPr>
        <p:spPr>
          <a:xfrm>
            <a:off x="4651570" y="214113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Salazar Flores Alejandro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Pinalillo</a:t>
            </a:r>
          </a:p>
        </p:txBody>
      </p:sp>
      <p:cxnSp>
        <p:nvCxnSpPr>
          <p:cNvPr id="93" name="92 Conector recto"/>
          <p:cNvCxnSpPr/>
          <p:nvPr/>
        </p:nvCxnSpPr>
        <p:spPr>
          <a:xfrm flipH="1">
            <a:off x="4524613" y="231757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4" name="93 Conector recto"/>
          <p:cNvCxnSpPr/>
          <p:nvPr/>
        </p:nvCxnSpPr>
        <p:spPr>
          <a:xfrm flipH="1">
            <a:off x="4524613" y="276552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2" name="91 Conector recto"/>
          <p:cNvCxnSpPr/>
          <p:nvPr/>
        </p:nvCxnSpPr>
        <p:spPr>
          <a:xfrm flipH="1">
            <a:off x="6816104" y="5172660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86" name="8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4138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Conector recto"/>
          <p:cNvCxnSpPr>
            <a:cxnSpLocks/>
          </p:cNvCxnSpPr>
          <p:nvPr/>
        </p:nvCxnSpPr>
        <p:spPr>
          <a:xfrm>
            <a:off x="7956376" y="2204864"/>
            <a:ext cx="0" cy="21393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188639"/>
            <a:ext cx="1584176" cy="50405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TESORERIA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35996" y="1251282"/>
            <a:ext cx="0" cy="212176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" name="2 Bisel"/>
          <p:cNvSpPr/>
          <p:nvPr/>
        </p:nvSpPr>
        <p:spPr>
          <a:xfrm>
            <a:off x="3332688" y="835787"/>
            <a:ext cx="2406616" cy="5049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BLGO. José Luis Ixtlapale Gutiérrez 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Tesorero Municipal</a:t>
            </a:r>
          </a:p>
        </p:txBody>
      </p:sp>
      <p:sp>
        <p:nvSpPr>
          <p:cNvPr id="5" name="4 Bisel"/>
          <p:cNvSpPr/>
          <p:nvPr/>
        </p:nvSpPr>
        <p:spPr>
          <a:xfrm>
            <a:off x="1619673" y="1484784"/>
            <a:ext cx="2615942" cy="4658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Lic. Irma Eugenia Castellanos Hermosillo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Dirección  de contabilidad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2364685" y="2488065"/>
            <a:ext cx="2016224" cy="43687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C.  Ma Arcadia  Fregoso Aguirre </a:t>
            </a:r>
          </a:p>
          <a:p>
            <a:pPr algn="ctr"/>
            <a:r>
              <a:rPr lang="es-MX" sz="900" b="1" dirty="0">
                <a:solidFill>
                  <a:schemeClr val="tx1"/>
                </a:solidFill>
              </a:rPr>
              <a:t> </a:t>
            </a:r>
            <a:r>
              <a:rPr lang="es-MX" sz="1000" dirty="0">
                <a:solidFill>
                  <a:schemeClr val="tx1"/>
                </a:solidFill>
              </a:rPr>
              <a:t>Jefa de Recursos Materiales</a:t>
            </a:r>
          </a:p>
        </p:txBody>
      </p:sp>
      <p:sp>
        <p:nvSpPr>
          <p:cNvPr id="8" name="7 Bisel"/>
          <p:cNvSpPr/>
          <p:nvPr/>
        </p:nvSpPr>
        <p:spPr>
          <a:xfrm>
            <a:off x="6913927" y="3092236"/>
            <a:ext cx="1828866" cy="5053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C. Viviana Zambrano Ávila </a:t>
            </a:r>
            <a:r>
              <a:rPr lang="es-MX" sz="1000" dirty="0">
                <a:solidFill>
                  <a:schemeClr val="tx1"/>
                </a:solidFill>
              </a:rPr>
              <a:t>Auxiliar de Ingresos</a:t>
            </a:r>
          </a:p>
        </p:txBody>
      </p:sp>
      <p:sp>
        <p:nvSpPr>
          <p:cNvPr id="9" name="8 Bisel"/>
          <p:cNvSpPr/>
          <p:nvPr/>
        </p:nvSpPr>
        <p:spPr>
          <a:xfrm>
            <a:off x="136555" y="2492896"/>
            <a:ext cx="2016224" cy="44589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L. C. Diego Armando casillas Enciso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Recursos Humanos</a:t>
            </a:r>
          </a:p>
        </p:txBody>
      </p:sp>
      <p:sp>
        <p:nvSpPr>
          <p:cNvPr id="10" name="9 Bisel"/>
          <p:cNvSpPr/>
          <p:nvPr/>
        </p:nvSpPr>
        <p:spPr>
          <a:xfrm>
            <a:off x="4687349" y="2509745"/>
            <a:ext cx="1828865" cy="42642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Víctor Manuel Sandoval Muro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Control Presupuestal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114466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374922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38028" y="221387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15064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964" y="1770602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8" name="27 Bisel"/>
          <p:cNvSpPr/>
          <p:nvPr/>
        </p:nvSpPr>
        <p:spPr>
          <a:xfrm>
            <a:off x="6913927" y="2508527"/>
            <a:ext cx="1828865" cy="44894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</a:t>
            </a:r>
            <a:r>
              <a:rPr lang="es-MX" sz="1000" b="1" dirty="0">
                <a:solidFill>
                  <a:schemeClr val="tx1"/>
                </a:solidFill>
              </a:rPr>
              <a:t>Yeraldin Castillo Mendoza 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Jefa de Ingresos</a:t>
            </a:r>
          </a:p>
        </p:txBody>
      </p:sp>
      <p:sp>
        <p:nvSpPr>
          <p:cNvPr id="41" name="40 Bisel"/>
          <p:cNvSpPr/>
          <p:nvPr/>
        </p:nvSpPr>
        <p:spPr>
          <a:xfrm>
            <a:off x="3332688" y="3373050"/>
            <a:ext cx="2535456" cy="43426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L.C. Gregorio García Chávez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Jefe de Recursos Financieros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39"/>
            <a:ext cx="2294557" cy="152906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1" name="20 Bisel"/>
          <p:cNvSpPr/>
          <p:nvPr/>
        </p:nvSpPr>
        <p:spPr>
          <a:xfrm>
            <a:off x="6913928" y="4344191"/>
            <a:ext cx="1828864" cy="44894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C. Marlenne Zambrano Polanco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 Auxiliar de Ingresos La Yesca</a:t>
            </a:r>
          </a:p>
        </p:txBody>
      </p:sp>
      <p:sp>
        <p:nvSpPr>
          <p:cNvPr id="23" name="22 Bisel"/>
          <p:cNvSpPr/>
          <p:nvPr/>
        </p:nvSpPr>
        <p:spPr>
          <a:xfrm>
            <a:off x="6913927" y="3697277"/>
            <a:ext cx="1828864" cy="5053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C. Ma. Santos Carrillo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Auxiliar de Ingresos Huajimic</a:t>
            </a:r>
          </a:p>
        </p:txBody>
      </p:sp>
    </p:spTree>
    <p:extLst>
      <p:ext uri="{BB962C8B-B14F-4D97-AF65-F5344CB8AC3E}">
        <p14:creationId xmlns:p14="http://schemas.microsoft.com/office/powerpoint/2010/main" val="336210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Conector recto"/>
          <p:cNvCxnSpPr/>
          <p:nvPr/>
        </p:nvCxnSpPr>
        <p:spPr>
          <a:xfrm>
            <a:off x="8532440" y="1913246"/>
            <a:ext cx="0" cy="43204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123728" y="332656"/>
            <a:ext cx="403244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CONTRALORIA Y DESARROLLO ADMINISTRATIVO </a:t>
            </a:r>
          </a:p>
        </p:txBody>
      </p:sp>
      <p:sp>
        <p:nvSpPr>
          <p:cNvPr id="3" name="2 Bisel"/>
          <p:cNvSpPr/>
          <p:nvPr/>
        </p:nvSpPr>
        <p:spPr>
          <a:xfrm>
            <a:off x="3526146" y="1063074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Rodríguez García Frida Patricia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Contralor Municipal</a:t>
            </a:r>
          </a:p>
        </p:txBody>
      </p:sp>
      <p:cxnSp>
        <p:nvCxnSpPr>
          <p:cNvPr id="4" name="3 Conector recto"/>
          <p:cNvCxnSpPr>
            <a:stCxn id="3" idx="2"/>
          </p:cNvCxnSpPr>
          <p:nvPr/>
        </p:nvCxnSpPr>
        <p:spPr>
          <a:xfrm>
            <a:off x="4535996" y="1423114"/>
            <a:ext cx="0" cy="4937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 flipV="1">
            <a:off x="1566074" y="1916833"/>
            <a:ext cx="6966366" cy="1643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4788024" y="2921568"/>
            <a:ext cx="2315574" cy="5794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Humberto Dorado Gamboa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Jefa del Dpto. de  Auditoria Interna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1566073" y="1916832"/>
            <a:ext cx="0" cy="43204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545846" y="1917063"/>
            <a:ext cx="0" cy="100450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4" name="23 Bisel"/>
          <p:cNvSpPr/>
          <p:nvPr/>
        </p:nvSpPr>
        <p:spPr>
          <a:xfrm>
            <a:off x="6444208" y="2204864"/>
            <a:ext cx="2376264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Cynthia Alejandra Jiménez Villegas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de Contraloría Social</a:t>
            </a:r>
          </a:p>
        </p:txBody>
      </p:sp>
      <p:sp>
        <p:nvSpPr>
          <p:cNvPr id="30" name="29 Bisel"/>
          <p:cNvSpPr/>
          <p:nvPr/>
        </p:nvSpPr>
        <p:spPr>
          <a:xfrm>
            <a:off x="35496" y="2204864"/>
            <a:ext cx="2341075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Iván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de Investigación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3419872" y="1913246"/>
            <a:ext cx="0" cy="100832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5" name="14 Bisel"/>
          <p:cNvSpPr/>
          <p:nvPr/>
        </p:nvSpPr>
        <p:spPr>
          <a:xfrm>
            <a:off x="2123728" y="2921568"/>
            <a:ext cx="2256944" cy="5794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</a:t>
            </a:r>
            <a:r>
              <a:rPr lang="es-MX" sz="1000" dirty="0" err="1">
                <a:solidFill>
                  <a:schemeClr val="tx1"/>
                </a:solidFill>
              </a:rPr>
              <a:t>Anel</a:t>
            </a:r>
            <a:r>
              <a:rPr lang="es-MX" sz="1000" dirty="0">
                <a:solidFill>
                  <a:schemeClr val="tx1"/>
                </a:solidFill>
              </a:rPr>
              <a:t> Olvera </a:t>
            </a:r>
            <a:r>
              <a:rPr lang="es-MX" sz="1000" dirty="0" err="1">
                <a:solidFill>
                  <a:schemeClr val="tx1"/>
                </a:solidFill>
              </a:rPr>
              <a:t>Rendon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Substanciadora</a:t>
            </a: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2375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REGISTRO CIVIL</a:t>
            </a:r>
          </a:p>
        </p:txBody>
      </p:sp>
      <p:sp>
        <p:nvSpPr>
          <p:cNvPr id="3" name="2 Bisel"/>
          <p:cNvSpPr/>
          <p:nvPr/>
        </p:nvSpPr>
        <p:spPr>
          <a:xfrm>
            <a:off x="3203848" y="908720"/>
            <a:ext cx="2736303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Grecia Guadalupe Rojas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Registro Civil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5715778" y="3861048"/>
            <a:ext cx="2793" cy="166442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1041195" y="2772689"/>
            <a:ext cx="69151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Bisel"/>
          <p:cNvSpPr/>
          <p:nvPr/>
        </p:nvSpPr>
        <p:spPr>
          <a:xfrm>
            <a:off x="4641296" y="3068960"/>
            <a:ext cx="2321800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Andrea Sandoval Polanco Oficial de Registro Civil Amatlan de Jora</a:t>
            </a:r>
          </a:p>
        </p:txBody>
      </p:sp>
      <p:sp>
        <p:nvSpPr>
          <p:cNvPr id="9" name="8 Bisel"/>
          <p:cNvSpPr/>
          <p:nvPr/>
        </p:nvSpPr>
        <p:spPr>
          <a:xfrm>
            <a:off x="143450" y="3068960"/>
            <a:ext cx="2088289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Rubén Junior Lozano Polanco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Oficial Registro Civil   La Yesca</a:t>
            </a:r>
          </a:p>
        </p:txBody>
      </p:sp>
      <p:sp>
        <p:nvSpPr>
          <p:cNvPr id="10" name="9 Bisel"/>
          <p:cNvSpPr/>
          <p:nvPr/>
        </p:nvSpPr>
        <p:spPr>
          <a:xfrm>
            <a:off x="7092280" y="3068960"/>
            <a:ext cx="2016224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Amelia Quintanilla Gamboa Oficial Registro Civil  Huajimic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3367023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15778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043608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956376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2343924" y="3055554"/>
            <a:ext cx="2128411" cy="80549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Delfina Cisneros González Oficial Registro Civil   Puente de camoltan 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18" name="17 Conector recto"/>
          <p:cNvCxnSpPr/>
          <p:nvPr/>
        </p:nvCxnSpPr>
        <p:spPr>
          <a:xfrm flipH="1">
            <a:off x="4548832" y="1722625"/>
            <a:ext cx="11584" cy="107668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9" name="18 Bisel"/>
          <p:cNvSpPr/>
          <p:nvPr/>
        </p:nvSpPr>
        <p:spPr>
          <a:xfrm>
            <a:off x="4506037" y="5518073"/>
            <a:ext cx="2592317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América  Magdali  García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Oficial  Registro Civil  Apozolco</a:t>
            </a:r>
          </a:p>
        </p:txBody>
      </p:sp>
      <p:cxnSp>
        <p:nvCxnSpPr>
          <p:cNvPr id="20" name="19 Conector recto"/>
          <p:cNvCxnSpPr/>
          <p:nvPr/>
        </p:nvCxnSpPr>
        <p:spPr>
          <a:xfrm flipH="1">
            <a:off x="3372248" y="3896539"/>
            <a:ext cx="2793" cy="166442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2042948" y="5525471"/>
            <a:ext cx="2321800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Brenda Muñoz Muñoz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Registro Civil  Guadalupe Ocotán</a:t>
            </a:r>
          </a:p>
        </p:txBody>
      </p:sp>
    </p:spTree>
    <p:extLst>
      <p:ext uri="{BB962C8B-B14F-4D97-AF65-F5344CB8AC3E}">
        <p14:creationId xmlns:p14="http://schemas.microsoft.com/office/powerpoint/2010/main" val="266612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3 Conector recto"/>
          <p:cNvCxnSpPr/>
          <p:nvPr/>
        </p:nvCxnSpPr>
        <p:spPr>
          <a:xfrm>
            <a:off x="5652120" y="2578491"/>
            <a:ext cx="0" cy="34645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UNIDAD JURIDICA</a:t>
            </a:r>
          </a:p>
        </p:txBody>
      </p:sp>
      <p:sp>
        <p:nvSpPr>
          <p:cNvPr id="3" name="2 Bisel"/>
          <p:cNvSpPr/>
          <p:nvPr/>
        </p:nvSpPr>
        <p:spPr>
          <a:xfrm>
            <a:off x="2987824" y="1398470"/>
            <a:ext cx="3024336" cy="80639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Lic. </a:t>
            </a:r>
            <a:r>
              <a:rPr lang="es-MX" sz="1000" dirty="0">
                <a:solidFill>
                  <a:schemeClr val="tx1"/>
                </a:solidFill>
              </a:rPr>
              <a:t>Marcos Alberto González Hernández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Asuntos Jurídicos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35122" y="2215525"/>
            <a:ext cx="874" cy="36309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1494056" y="2869989"/>
            <a:ext cx="2268310" cy="64807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Engracia Murillo </a:t>
            </a:r>
            <a:r>
              <a:rPr lang="es-MX" sz="1000" dirty="0" err="1">
                <a:solidFill>
                  <a:schemeClr val="tx1"/>
                </a:solidFill>
              </a:rPr>
              <a:t>Murillo</a:t>
            </a:r>
            <a:r>
              <a:rPr lang="es-MX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 B</a:t>
            </a:r>
          </a:p>
        </p:txBody>
      </p:sp>
      <p:sp>
        <p:nvSpPr>
          <p:cNvPr id="12" name="8 Bisel"/>
          <p:cNvSpPr/>
          <p:nvPr/>
        </p:nvSpPr>
        <p:spPr>
          <a:xfrm>
            <a:off x="5436096" y="2852936"/>
            <a:ext cx="2268310" cy="61203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Mares González Jorge Armando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Auxiliar Administrativo A</a:t>
            </a:r>
          </a:p>
        </p:txBody>
      </p:sp>
      <p:cxnSp>
        <p:nvCxnSpPr>
          <p:cNvPr id="13" name="3 Conector recto"/>
          <p:cNvCxnSpPr/>
          <p:nvPr/>
        </p:nvCxnSpPr>
        <p:spPr>
          <a:xfrm flipH="1">
            <a:off x="3509885" y="2578618"/>
            <a:ext cx="214223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7" name="3 Conector recto"/>
          <p:cNvCxnSpPr/>
          <p:nvPr/>
        </p:nvCxnSpPr>
        <p:spPr>
          <a:xfrm>
            <a:off x="3509884" y="2578618"/>
            <a:ext cx="874" cy="2913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90863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41 Conector recto">
            <a:extLst>
              <a:ext uri="{FF2B5EF4-FFF2-40B4-BE49-F238E27FC236}">
                <a16:creationId xmlns:a16="http://schemas.microsoft.com/office/drawing/2014/main" id="{4B454D54-A21E-0D97-C17A-61CCCDCDBF17}"/>
              </a:ext>
            </a:extLst>
          </p:cNvPr>
          <p:cNvCxnSpPr>
            <a:cxnSpLocks/>
          </p:cNvCxnSpPr>
          <p:nvPr/>
        </p:nvCxnSpPr>
        <p:spPr>
          <a:xfrm>
            <a:off x="7933382" y="5229200"/>
            <a:ext cx="0" cy="9640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7" name="36 Conector recto"/>
          <p:cNvCxnSpPr>
            <a:cxnSpLocks/>
          </p:cNvCxnSpPr>
          <p:nvPr/>
        </p:nvCxnSpPr>
        <p:spPr>
          <a:xfrm>
            <a:off x="1603528" y="5229200"/>
            <a:ext cx="0" cy="9862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2" name="41 Conector recto"/>
          <p:cNvCxnSpPr>
            <a:cxnSpLocks/>
          </p:cNvCxnSpPr>
          <p:nvPr/>
        </p:nvCxnSpPr>
        <p:spPr>
          <a:xfrm>
            <a:off x="5716464" y="5229200"/>
            <a:ext cx="0" cy="9640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1" name="40 Conector recto"/>
          <p:cNvCxnSpPr>
            <a:cxnSpLocks/>
          </p:cNvCxnSpPr>
          <p:nvPr/>
        </p:nvCxnSpPr>
        <p:spPr>
          <a:xfrm>
            <a:off x="3563888" y="5229200"/>
            <a:ext cx="0" cy="103836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>
            <a:cxnSpLocks/>
          </p:cNvCxnSpPr>
          <p:nvPr/>
        </p:nvCxnSpPr>
        <p:spPr>
          <a:xfrm>
            <a:off x="7974378" y="1844824"/>
            <a:ext cx="54006" cy="279871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>
            <a:cxnSpLocks/>
            <a:endCxn id="19" idx="6"/>
          </p:cNvCxnSpPr>
          <p:nvPr/>
        </p:nvCxnSpPr>
        <p:spPr>
          <a:xfrm>
            <a:off x="5716464" y="1844824"/>
            <a:ext cx="39521" cy="24386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>
            <a:cxnSpLocks/>
            <a:endCxn id="10" idx="6"/>
          </p:cNvCxnSpPr>
          <p:nvPr/>
        </p:nvCxnSpPr>
        <p:spPr>
          <a:xfrm>
            <a:off x="3811559" y="1650901"/>
            <a:ext cx="0" cy="11891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1" name="50 Conector recto"/>
          <p:cNvCxnSpPr>
            <a:cxnSpLocks/>
            <a:endCxn id="9" idx="3"/>
          </p:cNvCxnSpPr>
          <p:nvPr/>
        </p:nvCxnSpPr>
        <p:spPr>
          <a:xfrm flipH="1">
            <a:off x="1641646" y="1844824"/>
            <a:ext cx="1" cy="248489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63888" y="332655"/>
            <a:ext cx="2376264" cy="58256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BIENESTAR SOCIAL</a:t>
            </a:r>
          </a:p>
        </p:txBody>
      </p:sp>
      <p:sp>
        <p:nvSpPr>
          <p:cNvPr id="3" name="2 Bisel"/>
          <p:cNvSpPr/>
          <p:nvPr/>
        </p:nvSpPr>
        <p:spPr>
          <a:xfrm>
            <a:off x="3135987" y="1135913"/>
            <a:ext cx="2192097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L.D. Omar Lenin  Hinojosa Fregoso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 de Bienestar Social</a:t>
            </a:r>
          </a:p>
        </p:txBody>
      </p:sp>
      <p:sp>
        <p:nvSpPr>
          <p:cNvPr id="4" name="3 Bisel"/>
          <p:cNvSpPr/>
          <p:nvPr/>
        </p:nvSpPr>
        <p:spPr>
          <a:xfrm>
            <a:off x="755576" y="213285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Lisandro González Carrillo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Coordinadora de Salud</a:t>
            </a:r>
          </a:p>
        </p:txBody>
      </p:sp>
      <p:sp>
        <p:nvSpPr>
          <p:cNvPr id="5" name="4 Bisel"/>
          <p:cNvSpPr/>
          <p:nvPr/>
        </p:nvSpPr>
        <p:spPr>
          <a:xfrm>
            <a:off x="755576" y="2580507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Wendy Gómez Flores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Enfermera</a:t>
            </a:r>
          </a:p>
        </p:txBody>
      </p:sp>
      <p:sp>
        <p:nvSpPr>
          <p:cNvPr id="6" name="5 Bisel"/>
          <p:cNvSpPr/>
          <p:nvPr/>
        </p:nvSpPr>
        <p:spPr>
          <a:xfrm>
            <a:off x="2928135" y="2132856"/>
            <a:ext cx="176419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Abel Pacheco Muñoz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Coordinador de Asuntos Indígenas</a:t>
            </a:r>
          </a:p>
        </p:txBody>
      </p:sp>
      <p:sp>
        <p:nvSpPr>
          <p:cNvPr id="7" name="6 Bisel"/>
          <p:cNvSpPr/>
          <p:nvPr/>
        </p:nvSpPr>
        <p:spPr>
          <a:xfrm>
            <a:off x="755576" y="3028159"/>
            <a:ext cx="1778715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Araceli Luna Chávez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Salud  </a:t>
            </a:r>
          </a:p>
        </p:txBody>
      </p:sp>
      <p:sp>
        <p:nvSpPr>
          <p:cNvPr id="8" name="7 Bisel"/>
          <p:cNvSpPr/>
          <p:nvPr/>
        </p:nvSpPr>
        <p:spPr>
          <a:xfrm>
            <a:off x="770095" y="3505805"/>
            <a:ext cx="1764196" cy="40260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Roberto Sandoval Salcido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Chofer de Ambulancia La Yesca</a:t>
            </a:r>
          </a:p>
        </p:txBody>
      </p:sp>
      <p:sp>
        <p:nvSpPr>
          <p:cNvPr id="9" name="8 Bisel"/>
          <p:cNvSpPr/>
          <p:nvPr/>
        </p:nvSpPr>
        <p:spPr>
          <a:xfrm>
            <a:off x="759548" y="3977444"/>
            <a:ext cx="1764196" cy="40260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Javier Mota Luna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Chofer de Ambulancia La Yesca</a:t>
            </a:r>
          </a:p>
        </p:txBody>
      </p:sp>
      <p:sp>
        <p:nvSpPr>
          <p:cNvPr id="10" name="9 Bisel"/>
          <p:cNvSpPr/>
          <p:nvPr/>
        </p:nvSpPr>
        <p:spPr>
          <a:xfrm>
            <a:off x="2929461" y="2840072"/>
            <a:ext cx="1764196" cy="5019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Jorge Armando Muñoz Carrillo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Auxiliar De Asuntos Indígenas</a:t>
            </a:r>
          </a:p>
        </p:txBody>
      </p:sp>
      <p:sp>
        <p:nvSpPr>
          <p:cNvPr id="11" name="10 Bisel"/>
          <p:cNvSpPr/>
          <p:nvPr/>
        </p:nvSpPr>
        <p:spPr>
          <a:xfrm>
            <a:off x="6930262" y="2688027"/>
            <a:ext cx="1764196" cy="4320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Ángel Segura Ramírez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Auxiliar En Educación Pte. De Camotlan </a:t>
            </a:r>
          </a:p>
        </p:txBody>
      </p:sp>
      <p:sp>
        <p:nvSpPr>
          <p:cNvPr id="12" name="11 Bisel"/>
          <p:cNvSpPr/>
          <p:nvPr/>
        </p:nvSpPr>
        <p:spPr>
          <a:xfrm>
            <a:off x="6930262" y="3701716"/>
            <a:ext cx="1764195" cy="43167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Lic. Juan Antonio Esparza Mercado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Maestro En Educación Cortapico</a:t>
            </a:r>
          </a:p>
        </p:txBody>
      </p:sp>
      <p:sp>
        <p:nvSpPr>
          <p:cNvPr id="13" name="12 Bisel"/>
          <p:cNvSpPr/>
          <p:nvPr/>
        </p:nvSpPr>
        <p:spPr>
          <a:xfrm>
            <a:off x="4860032" y="2816541"/>
            <a:ext cx="1764196" cy="40117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Erika Jazmín Arias González 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Apozolco </a:t>
            </a:r>
          </a:p>
        </p:txBody>
      </p:sp>
      <p:sp>
        <p:nvSpPr>
          <p:cNvPr id="14" name="13 Bisel"/>
          <p:cNvSpPr/>
          <p:nvPr/>
        </p:nvSpPr>
        <p:spPr>
          <a:xfrm>
            <a:off x="4873887" y="3284983"/>
            <a:ext cx="1764196" cy="45438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Rosarino García Reyes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Apozolco</a:t>
            </a:r>
          </a:p>
        </p:txBody>
      </p:sp>
      <p:sp>
        <p:nvSpPr>
          <p:cNvPr id="15" name="14 Bisel"/>
          <p:cNvSpPr/>
          <p:nvPr/>
        </p:nvSpPr>
        <p:spPr>
          <a:xfrm>
            <a:off x="6930262" y="2132856"/>
            <a:ext cx="1764196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Efrén Carrillo Eleuterio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 de Educación</a:t>
            </a:r>
          </a:p>
        </p:txBody>
      </p:sp>
      <p:sp>
        <p:nvSpPr>
          <p:cNvPr id="16" name="15 Bisel"/>
          <p:cNvSpPr/>
          <p:nvPr/>
        </p:nvSpPr>
        <p:spPr>
          <a:xfrm>
            <a:off x="6930262" y="3171190"/>
            <a:ext cx="1764196" cy="46909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Ubaldo Vázquez Vázquez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Maestro en Educación Gpe. Ocotán</a:t>
            </a:r>
          </a:p>
        </p:txBody>
      </p:sp>
      <p:sp>
        <p:nvSpPr>
          <p:cNvPr id="17" name="16 Bisel"/>
          <p:cNvSpPr/>
          <p:nvPr/>
        </p:nvSpPr>
        <p:spPr>
          <a:xfrm>
            <a:off x="4860032" y="2132856"/>
            <a:ext cx="176419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Héctor Francisco Pérez Corona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 de Deporte</a:t>
            </a:r>
          </a:p>
        </p:txBody>
      </p:sp>
      <p:sp>
        <p:nvSpPr>
          <p:cNvPr id="18" name="17 Bisel"/>
          <p:cNvSpPr/>
          <p:nvPr/>
        </p:nvSpPr>
        <p:spPr>
          <a:xfrm>
            <a:off x="4873887" y="3797424"/>
            <a:ext cx="1764196" cy="40457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Carolina Lara González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Huajimic</a:t>
            </a:r>
          </a:p>
        </p:txBody>
      </p:sp>
      <p:sp>
        <p:nvSpPr>
          <p:cNvPr id="19" name="18 Bisel"/>
          <p:cNvSpPr/>
          <p:nvPr/>
        </p:nvSpPr>
        <p:spPr>
          <a:xfrm>
            <a:off x="4873887" y="4283500"/>
            <a:ext cx="1764196" cy="5984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Juan Fredi Carrillo Ventura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Gpe. Ocotán</a:t>
            </a:r>
          </a:p>
        </p:txBody>
      </p:sp>
      <p:sp>
        <p:nvSpPr>
          <p:cNvPr id="20" name="19 Bisel"/>
          <p:cNvSpPr/>
          <p:nvPr/>
        </p:nvSpPr>
        <p:spPr>
          <a:xfrm>
            <a:off x="539552" y="5589240"/>
            <a:ext cx="1764196" cy="48823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Luis Armando De La Cruz Valdez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</a:t>
            </a:r>
          </a:p>
        </p:txBody>
      </p:sp>
      <p:sp>
        <p:nvSpPr>
          <p:cNvPr id="21" name="20 Bisel"/>
          <p:cNvSpPr/>
          <p:nvPr/>
        </p:nvSpPr>
        <p:spPr>
          <a:xfrm>
            <a:off x="539552" y="6215419"/>
            <a:ext cx="1764196" cy="49012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2" name="21 Bisel"/>
          <p:cNvSpPr/>
          <p:nvPr/>
        </p:nvSpPr>
        <p:spPr>
          <a:xfrm>
            <a:off x="2667206" y="6193200"/>
            <a:ext cx="1764196" cy="49908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3" name="22 Bisel"/>
          <p:cNvSpPr/>
          <p:nvPr/>
        </p:nvSpPr>
        <p:spPr>
          <a:xfrm>
            <a:off x="7107338" y="6197802"/>
            <a:ext cx="1764196" cy="51490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4" name="23 Bisel"/>
          <p:cNvSpPr/>
          <p:nvPr/>
        </p:nvSpPr>
        <p:spPr>
          <a:xfrm>
            <a:off x="4895754" y="6193200"/>
            <a:ext cx="1764196" cy="49908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</a:t>
            </a:r>
          </a:p>
        </p:txBody>
      </p:sp>
      <p:sp>
        <p:nvSpPr>
          <p:cNvPr id="25" name="24 Bisel"/>
          <p:cNvSpPr/>
          <p:nvPr/>
        </p:nvSpPr>
        <p:spPr>
          <a:xfrm>
            <a:off x="2681790" y="5576453"/>
            <a:ext cx="1764196" cy="54252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Francisco Zambrano Jiménez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6" name="25 Bisel"/>
          <p:cNvSpPr/>
          <p:nvPr/>
        </p:nvSpPr>
        <p:spPr>
          <a:xfrm>
            <a:off x="4821250" y="5574691"/>
            <a:ext cx="1764196" cy="4990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7" name="26 Bisel"/>
          <p:cNvSpPr/>
          <p:nvPr/>
        </p:nvSpPr>
        <p:spPr>
          <a:xfrm>
            <a:off x="7092280" y="5534942"/>
            <a:ext cx="1764196" cy="51490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8" name="27 Bisel"/>
          <p:cNvSpPr/>
          <p:nvPr/>
        </p:nvSpPr>
        <p:spPr>
          <a:xfrm>
            <a:off x="6930904" y="4202000"/>
            <a:ext cx="1764196" cy="46441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José Rubén Conchas Arteaga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Apoyo En Educación </a:t>
            </a:r>
          </a:p>
        </p:txBody>
      </p:sp>
      <p:cxnSp>
        <p:nvCxnSpPr>
          <p:cNvPr id="29" name="3 Conector recto"/>
          <p:cNvCxnSpPr/>
          <p:nvPr/>
        </p:nvCxnSpPr>
        <p:spPr>
          <a:xfrm flipH="1">
            <a:off x="1652194" y="1844824"/>
            <a:ext cx="632218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 Conector recto"/>
          <p:cNvCxnSpPr/>
          <p:nvPr/>
        </p:nvCxnSpPr>
        <p:spPr>
          <a:xfrm flipH="1">
            <a:off x="1603528" y="5229200"/>
            <a:ext cx="632218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700666" y="1844824"/>
            <a:ext cx="0" cy="33843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804248" y="1844824"/>
            <a:ext cx="0" cy="33843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7986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"/>
          <p:cNvCxnSpPr>
            <a:cxnSpLocks/>
            <a:endCxn id="24" idx="0"/>
          </p:cNvCxnSpPr>
          <p:nvPr/>
        </p:nvCxnSpPr>
        <p:spPr>
          <a:xfrm flipH="1" flipV="1">
            <a:off x="3923928" y="4268132"/>
            <a:ext cx="2016723" cy="409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OBRAS PUBLICAS</a:t>
            </a:r>
          </a:p>
        </p:txBody>
      </p:sp>
      <p:sp>
        <p:nvSpPr>
          <p:cNvPr id="4" name="3 Bisel"/>
          <p:cNvSpPr/>
          <p:nvPr/>
        </p:nvSpPr>
        <p:spPr>
          <a:xfrm>
            <a:off x="3347865" y="1124744"/>
            <a:ext cx="2401892" cy="51958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Sergio Arturo Ortega 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Obras Públicas.</a:t>
            </a: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97744" y="1644324"/>
            <a:ext cx="23189" cy="33688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"/>
          <p:cNvCxnSpPr>
            <a:cxnSpLocks/>
            <a:stCxn id="41" idx="4"/>
            <a:endCxn id="42" idx="1"/>
          </p:cNvCxnSpPr>
          <p:nvPr/>
        </p:nvCxnSpPr>
        <p:spPr>
          <a:xfrm flipH="1" flipV="1">
            <a:off x="3818576" y="2715236"/>
            <a:ext cx="1439431" cy="60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Bisel"/>
          <p:cNvSpPr/>
          <p:nvPr/>
        </p:nvSpPr>
        <p:spPr>
          <a:xfrm>
            <a:off x="6300192" y="3210786"/>
            <a:ext cx="2194313" cy="48771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Vicente Silva Cortez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22" name="21 Bisel"/>
          <p:cNvSpPr/>
          <p:nvPr/>
        </p:nvSpPr>
        <p:spPr>
          <a:xfrm>
            <a:off x="5258007" y="4087801"/>
            <a:ext cx="2194313" cy="4705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Gilberto Hernández Corona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24" name="15 Bisel"/>
          <p:cNvSpPr/>
          <p:nvPr/>
        </p:nvSpPr>
        <p:spPr>
          <a:xfrm>
            <a:off x="1729615" y="4032855"/>
            <a:ext cx="2194313" cy="4705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Marín Mendoza José Manuel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Asistente de obras 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40" name="3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5564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1" name="40 Bisel"/>
          <p:cNvSpPr/>
          <p:nvPr/>
        </p:nvSpPr>
        <p:spPr>
          <a:xfrm>
            <a:off x="5258007" y="2498988"/>
            <a:ext cx="2194313" cy="44468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Francisco Javier Navarrete Reyes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42" name="41 Bisel"/>
          <p:cNvSpPr/>
          <p:nvPr/>
        </p:nvSpPr>
        <p:spPr>
          <a:xfrm>
            <a:off x="1691680" y="2474338"/>
            <a:ext cx="2187120" cy="48179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Guillermo  Camba Vergara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Normatividad y Licitaciones</a:t>
            </a:r>
          </a:p>
        </p:txBody>
      </p:sp>
      <p:sp>
        <p:nvSpPr>
          <p:cNvPr id="45" name="44 Bisel"/>
          <p:cNvSpPr/>
          <p:nvPr/>
        </p:nvSpPr>
        <p:spPr>
          <a:xfrm>
            <a:off x="3562637" y="4923319"/>
            <a:ext cx="2187120" cy="57550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Susana Guadalupe Valdez Balbuena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</a:t>
            </a:r>
          </a:p>
        </p:txBody>
      </p:sp>
      <p:sp>
        <p:nvSpPr>
          <p:cNvPr id="48" name="47 Bisel"/>
          <p:cNvSpPr/>
          <p:nvPr/>
        </p:nvSpPr>
        <p:spPr>
          <a:xfrm>
            <a:off x="1122379" y="3206658"/>
            <a:ext cx="2092305" cy="44468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Analista De Precios Unitarios</a:t>
            </a:r>
          </a:p>
        </p:txBody>
      </p:sp>
      <p:cxnSp>
        <p:nvCxnSpPr>
          <p:cNvPr id="19" name="46 Conector recto">
            <a:extLst>
              <a:ext uri="{FF2B5EF4-FFF2-40B4-BE49-F238E27FC236}">
                <a16:creationId xmlns:a16="http://schemas.microsoft.com/office/drawing/2014/main" id="{F5C9448F-0CEE-8379-661E-FDBE3A562661}"/>
              </a:ext>
            </a:extLst>
          </p:cNvPr>
          <p:cNvCxnSpPr>
            <a:cxnSpLocks/>
            <a:stCxn id="21" idx="4"/>
          </p:cNvCxnSpPr>
          <p:nvPr/>
        </p:nvCxnSpPr>
        <p:spPr>
          <a:xfrm flipH="1">
            <a:off x="3214684" y="3454642"/>
            <a:ext cx="30855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690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25 Conector recto"/>
          <p:cNvCxnSpPr/>
          <p:nvPr/>
        </p:nvCxnSpPr>
        <p:spPr>
          <a:xfrm flipH="1">
            <a:off x="169493" y="2348879"/>
            <a:ext cx="226043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276173"/>
            <a:ext cx="2275038" cy="5605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SERVICIOS PUBLICOS</a:t>
            </a:r>
          </a:p>
        </p:txBody>
      </p:sp>
      <p:sp>
        <p:nvSpPr>
          <p:cNvPr id="4" name="3 Bisel"/>
          <p:cNvSpPr/>
          <p:nvPr/>
        </p:nvSpPr>
        <p:spPr>
          <a:xfrm>
            <a:off x="2861256" y="953345"/>
            <a:ext cx="3460692" cy="50405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  C. Carlos Fernando Salas Ruiz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2408787" y="1839583"/>
            <a:ext cx="392915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59474" y="1844824"/>
            <a:ext cx="10019" cy="13681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6344995" y="2169118"/>
            <a:ext cx="2473840" cy="35952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Maurilia Parra Rivera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Publico Huajimic</a:t>
            </a:r>
          </a:p>
        </p:txBody>
      </p:sp>
      <p:sp>
        <p:nvSpPr>
          <p:cNvPr id="19" name="18 Bisel"/>
          <p:cNvSpPr/>
          <p:nvPr/>
        </p:nvSpPr>
        <p:spPr>
          <a:xfrm>
            <a:off x="6337938" y="1695526"/>
            <a:ext cx="2480897" cy="3884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Humberto González Romero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Publico Apozolco</a:t>
            </a:r>
          </a:p>
        </p:txBody>
      </p:sp>
      <p:sp>
        <p:nvSpPr>
          <p:cNvPr id="15" name="14 Bisel"/>
          <p:cNvSpPr/>
          <p:nvPr/>
        </p:nvSpPr>
        <p:spPr>
          <a:xfrm>
            <a:off x="371434" y="1700808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Juventino Hernández Abrego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sp>
        <p:nvSpPr>
          <p:cNvPr id="21" name="20 Bisel"/>
          <p:cNvSpPr/>
          <p:nvPr/>
        </p:nvSpPr>
        <p:spPr>
          <a:xfrm>
            <a:off x="361136" y="2630376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Cirila Chema González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cxnSp>
        <p:nvCxnSpPr>
          <p:cNvPr id="26" name="25 Conector recto"/>
          <p:cNvCxnSpPr/>
          <p:nvPr/>
        </p:nvCxnSpPr>
        <p:spPr>
          <a:xfrm flipH="1">
            <a:off x="159474" y="1844824"/>
            <a:ext cx="204226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159474" y="2689652"/>
            <a:ext cx="20166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4" name="33 Bisel"/>
          <p:cNvSpPr/>
          <p:nvPr/>
        </p:nvSpPr>
        <p:spPr>
          <a:xfrm>
            <a:off x="119965" y="3212976"/>
            <a:ext cx="2424138" cy="4647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Alfredo Jiménez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 La Yesca</a:t>
            </a:r>
          </a:p>
        </p:txBody>
      </p:sp>
      <p:sp>
        <p:nvSpPr>
          <p:cNvPr id="43" name="42 Bisel"/>
          <p:cNvSpPr/>
          <p:nvPr/>
        </p:nvSpPr>
        <p:spPr>
          <a:xfrm>
            <a:off x="118690" y="4293096"/>
            <a:ext cx="2425413" cy="5133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Ronaldo Santana Isais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 Huajimic</a:t>
            </a:r>
          </a:p>
        </p:txBody>
      </p:sp>
      <p:sp>
        <p:nvSpPr>
          <p:cNvPr id="47" name="46 Bisel"/>
          <p:cNvSpPr/>
          <p:nvPr/>
        </p:nvSpPr>
        <p:spPr>
          <a:xfrm>
            <a:off x="3213031" y="3219075"/>
            <a:ext cx="247376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Miguel Ángel Lozano Velázquez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La Yesca</a:t>
            </a:r>
          </a:p>
        </p:txBody>
      </p:sp>
      <p:sp>
        <p:nvSpPr>
          <p:cNvPr id="42" name="41 Bisel"/>
          <p:cNvSpPr/>
          <p:nvPr/>
        </p:nvSpPr>
        <p:spPr>
          <a:xfrm>
            <a:off x="118592" y="4920814"/>
            <a:ext cx="2425511" cy="5244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Martin Pérez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Apozolco</a:t>
            </a:r>
          </a:p>
        </p:txBody>
      </p:sp>
      <p:sp>
        <p:nvSpPr>
          <p:cNvPr id="51" name="50 Bisel"/>
          <p:cNvSpPr/>
          <p:nvPr/>
        </p:nvSpPr>
        <p:spPr>
          <a:xfrm>
            <a:off x="3215910" y="3760292"/>
            <a:ext cx="2458820" cy="4754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Cruz Macías Alejandro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Apozolco</a:t>
            </a:r>
          </a:p>
        </p:txBody>
      </p:sp>
      <p:sp>
        <p:nvSpPr>
          <p:cNvPr id="52" name="51 Bisel"/>
          <p:cNvSpPr/>
          <p:nvPr/>
        </p:nvSpPr>
        <p:spPr>
          <a:xfrm>
            <a:off x="3203848" y="2169118"/>
            <a:ext cx="247376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Baltazar Pérez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Huajimic</a:t>
            </a:r>
          </a:p>
        </p:txBody>
      </p:sp>
      <p:sp>
        <p:nvSpPr>
          <p:cNvPr id="58" name="57 Bisel"/>
          <p:cNvSpPr/>
          <p:nvPr/>
        </p:nvSpPr>
        <p:spPr>
          <a:xfrm>
            <a:off x="3215910" y="4332679"/>
            <a:ext cx="2473762" cy="4928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Salvador  Chema </a:t>
            </a:r>
            <a:r>
              <a:rPr lang="es-MX" sz="1000" dirty="0" err="1">
                <a:solidFill>
                  <a:schemeClr val="tx1"/>
                </a:solidFill>
              </a:rPr>
              <a:t>Gonzalez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P. de Camotlan</a:t>
            </a:r>
          </a:p>
        </p:txBody>
      </p:sp>
      <p:sp>
        <p:nvSpPr>
          <p:cNvPr id="37" name="33 Bisel"/>
          <p:cNvSpPr/>
          <p:nvPr/>
        </p:nvSpPr>
        <p:spPr>
          <a:xfrm>
            <a:off x="118690" y="3764718"/>
            <a:ext cx="2425413" cy="47101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Refugio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La Yesca</a:t>
            </a:r>
          </a:p>
        </p:txBody>
      </p:sp>
      <p:sp>
        <p:nvSpPr>
          <p:cNvPr id="33" name="34 Bisel"/>
          <p:cNvSpPr/>
          <p:nvPr/>
        </p:nvSpPr>
        <p:spPr>
          <a:xfrm>
            <a:off x="3203848" y="2646060"/>
            <a:ext cx="2482945" cy="38126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Gerardo Márquez Pacheco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Huajimic</a:t>
            </a:r>
          </a:p>
        </p:txBody>
      </p:sp>
      <p:sp>
        <p:nvSpPr>
          <p:cNvPr id="41" name="20 Bisel"/>
          <p:cNvSpPr/>
          <p:nvPr/>
        </p:nvSpPr>
        <p:spPr>
          <a:xfrm>
            <a:off x="376572" y="2132856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 Auxilio Delgado Diaz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sp>
        <p:nvSpPr>
          <p:cNvPr id="44" name="38 Bisel"/>
          <p:cNvSpPr/>
          <p:nvPr/>
        </p:nvSpPr>
        <p:spPr>
          <a:xfrm>
            <a:off x="6337938" y="2627113"/>
            <a:ext cx="2463449" cy="36330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Macías Miramontes Roció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Publico  Cortapico</a:t>
            </a:r>
          </a:p>
        </p:txBody>
      </p:sp>
      <p:sp>
        <p:nvSpPr>
          <p:cNvPr id="38" name="50 Bisel"/>
          <p:cNvSpPr/>
          <p:nvPr/>
        </p:nvSpPr>
        <p:spPr>
          <a:xfrm>
            <a:off x="3203848" y="4997200"/>
            <a:ext cx="2467771" cy="5920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Emilio Carrillo Rojas</a:t>
            </a:r>
            <a:endParaRPr lang="es-MX" sz="1000" dirty="0">
              <a:solidFill>
                <a:schemeClr val="bg1"/>
              </a:solidFill>
            </a:endParaRP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Recolector de Basura puente de camotlan</a:t>
            </a:r>
          </a:p>
        </p:txBody>
      </p:sp>
      <p:pic>
        <p:nvPicPr>
          <p:cNvPr id="30" name="2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35" name="34 Conector recto"/>
          <p:cNvCxnSpPr/>
          <p:nvPr/>
        </p:nvCxnSpPr>
        <p:spPr>
          <a:xfrm>
            <a:off x="4427984" y="1844825"/>
            <a:ext cx="0" cy="32429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871923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114 Conector recto"/>
          <p:cNvCxnSpPr/>
          <p:nvPr/>
        </p:nvCxnSpPr>
        <p:spPr>
          <a:xfrm flipH="1">
            <a:off x="2171363" y="4221088"/>
            <a:ext cx="18372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SERVICIOS PUBLICOS</a:t>
            </a:r>
          </a:p>
        </p:txBody>
      </p:sp>
      <p:sp>
        <p:nvSpPr>
          <p:cNvPr id="3" name="2 Bisel"/>
          <p:cNvSpPr/>
          <p:nvPr/>
        </p:nvSpPr>
        <p:spPr>
          <a:xfrm>
            <a:off x="3527855" y="128428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Fernando Salas Ruiz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4560419" y="1644327"/>
            <a:ext cx="11581" cy="107023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" name="4 Conector recto"/>
          <p:cNvCxnSpPr/>
          <p:nvPr/>
        </p:nvCxnSpPr>
        <p:spPr>
          <a:xfrm flipH="1" flipV="1">
            <a:off x="2355087" y="2704112"/>
            <a:ext cx="6681410" cy="663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2494941" y="4811064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0" name="9 Bisel"/>
          <p:cNvSpPr/>
          <p:nvPr/>
        </p:nvSpPr>
        <p:spPr>
          <a:xfrm>
            <a:off x="3579323" y="4653136"/>
            <a:ext cx="206082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Janet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sp>
        <p:nvSpPr>
          <p:cNvPr id="13" name="12 Bisel"/>
          <p:cNvSpPr/>
          <p:nvPr/>
        </p:nvSpPr>
        <p:spPr>
          <a:xfrm>
            <a:off x="3579323" y="4221088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Heidy Adriana Pérez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cxnSp>
        <p:nvCxnSpPr>
          <p:cNvPr id="15" name="14 Conector recto"/>
          <p:cNvCxnSpPr/>
          <p:nvPr/>
        </p:nvCxnSpPr>
        <p:spPr>
          <a:xfrm flipH="1">
            <a:off x="2355087" y="2704112"/>
            <a:ext cx="1" cy="14993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 flipV="1">
            <a:off x="2052744" y="3067001"/>
            <a:ext cx="302344" cy="792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6" name="25 Bisel"/>
          <p:cNvSpPr/>
          <p:nvPr/>
        </p:nvSpPr>
        <p:spPr>
          <a:xfrm>
            <a:off x="35564" y="2945971"/>
            <a:ext cx="2180806" cy="39627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del Rosario Iñiguez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La Yesca</a:t>
            </a:r>
          </a:p>
        </p:txBody>
      </p:sp>
      <p:sp>
        <p:nvSpPr>
          <p:cNvPr id="28" name="27 Bisel"/>
          <p:cNvSpPr/>
          <p:nvPr/>
        </p:nvSpPr>
        <p:spPr>
          <a:xfrm>
            <a:off x="251520" y="5013176"/>
            <a:ext cx="2243420" cy="40488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Venancio  Carrillo Contreras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Gpe. Ocotán</a:t>
            </a:r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2161857" y="3538506"/>
            <a:ext cx="19323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1" name="30 Bisel"/>
          <p:cNvSpPr/>
          <p:nvPr/>
        </p:nvSpPr>
        <p:spPr>
          <a:xfrm>
            <a:off x="251520" y="4509158"/>
            <a:ext cx="2243421" cy="43914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Yesica Domínguez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Puente de camotlan</a:t>
            </a:r>
          </a:p>
        </p:txBody>
      </p:sp>
      <p:sp>
        <p:nvSpPr>
          <p:cNvPr id="32" name="31 Bisel"/>
          <p:cNvSpPr/>
          <p:nvPr/>
        </p:nvSpPr>
        <p:spPr>
          <a:xfrm>
            <a:off x="3579323" y="2788774"/>
            <a:ext cx="202640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Álvarez Cortez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L a Yesca</a:t>
            </a:r>
          </a:p>
        </p:txBody>
      </p:sp>
      <p:cxnSp>
        <p:nvCxnSpPr>
          <p:cNvPr id="33" name="32 Conector recto"/>
          <p:cNvCxnSpPr/>
          <p:nvPr/>
        </p:nvCxnSpPr>
        <p:spPr>
          <a:xfrm flipH="1">
            <a:off x="5596539" y="3908810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5" name="34 Bisel"/>
          <p:cNvSpPr/>
          <p:nvPr/>
        </p:nvSpPr>
        <p:spPr>
          <a:xfrm>
            <a:off x="6410384" y="2894902"/>
            <a:ext cx="241753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Azucena  Quintanilla  Montoya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Huajimic</a:t>
            </a:r>
          </a:p>
        </p:txBody>
      </p:sp>
      <p:sp>
        <p:nvSpPr>
          <p:cNvPr id="37" name="36 Bisel"/>
          <p:cNvSpPr/>
          <p:nvPr/>
        </p:nvSpPr>
        <p:spPr>
          <a:xfrm>
            <a:off x="6418745" y="3805439"/>
            <a:ext cx="2409171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Federico Villagrana Romero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Puente de Camotlan </a:t>
            </a:r>
          </a:p>
        </p:txBody>
      </p:sp>
      <p:sp>
        <p:nvSpPr>
          <p:cNvPr id="38" name="37 Bisel"/>
          <p:cNvSpPr/>
          <p:nvPr/>
        </p:nvSpPr>
        <p:spPr>
          <a:xfrm>
            <a:off x="3579323" y="3237561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Sebastián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gpe ocotan </a:t>
            </a:r>
          </a:p>
        </p:txBody>
      </p:sp>
      <p:cxnSp>
        <p:nvCxnSpPr>
          <p:cNvPr id="47" name="46 Conector recto"/>
          <p:cNvCxnSpPr/>
          <p:nvPr/>
        </p:nvCxnSpPr>
        <p:spPr>
          <a:xfrm flipH="1" flipV="1">
            <a:off x="5644153" y="4409546"/>
            <a:ext cx="297678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7 Conector recto"/>
          <p:cNvCxnSpPr/>
          <p:nvPr/>
        </p:nvCxnSpPr>
        <p:spPr>
          <a:xfrm flipH="1" flipV="1">
            <a:off x="5640153" y="4827134"/>
            <a:ext cx="297678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 flipV="1">
            <a:off x="5654128" y="5359682"/>
            <a:ext cx="310296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5" name="64 Conector recto"/>
          <p:cNvCxnSpPr/>
          <p:nvPr/>
        </p:nvCxnSpPr>
        <p:spPr>
          <a:xfrm flipH="1">
            <a:off x="9027750" y="2714562"/>
            <a:ext cx="8746" cy="17938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3" name="72 Conector recto"/>
          <p:cNvCxnSpPr/>
          <p:nvPr/>
        </p:nvCxnSpPr>
        <p:spPr>
          <a:xfrm flipH="1" flipV="1">
            <a:off x="8820472" y="4508344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4" name="83 Bisel"/>
          <p:cNvSpPr/>
          <p:nvPr/>
        </p:nvSpPr>
        <p:spPr>
          <a:xfrm>
            <a:off x="35564" y="3445399"/>
            <a:ext cx="2180805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Vázquez Carrillo Gregorio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 Guadalupe Ocotán</a:t>
            </a:r>
          </a:p>
        </p:txBody>
      </p:sp>
      <p:sp>
        <p:nvSpPr>
          <p:cNvPr id="76" name="75 Bisel"/>
          <p:cNvSpPr/>
          <p:nvPr/>
        </p:nvSpPr>
        <p:spPr>
          <a:xfrm>
            <a:off x="3579323" y="3739411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Rocio Hortencia Arias  Flores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cxnSp>
        <p:nvCxnSpPr>
          <p:cNvPr id="101" name="100 Conector recto"/>
          <p:cNvCxnSpPr/>
          <p:nvPr/>
        </p:nvCxnSpPr>
        <p:spPr>
          <a:xfrm flipV="1">
            <a:off x="2773668" y="2704114"/>
            <a:ext cx="0" cy="299866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5" name="104 Conector recto"/>
          <p:cNvCxnSpPr/>
          <p:nvPr/>
        </p:nvCxnSpPr>
        <p:spPr>
          <a:xfrm flipH="1" flipV="1">
            <a:off x="5938789" y="2708920"/>
            <a:ext cx="25635" cy="265107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9" name="108 Conector recto"/>
          <p:cNvCxnSpPr/>
          <p:nvPr/>
        </p:nvCxnSpPr>
        <p:spPr>
          <a:xfrm flipH="1">
            <a:off x="5610131" y="3464926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0" name="109 Conector recto"/>
          <p:cNvCxnSpPr/>
          <p:nvPr/>
        </p:nvCxnSpPr>
        <p:spPr>
          <a:xfrm flipH="1">
            <a:off x="5613543" y="2982208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2" name="111 Bisel"/>
          <p:cNvSpPr/>
          <p:nvPr/>
        </p:nvSpPr>
        <p:spPr>
          <a:xfrm>
            <a:off x="6410384" y="4221088"/>
            <a:ext cx="241008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Florentina Carrillo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C. Gpe. Ocotán</a:t>
            </a:r>
          </a:p>
        </p:txBody>
      </p:sp>
      <p:sp>
        <p:nvSpPr>
          <p:cNvPr id="113" name="112 Bisel"/>
          <p:cNvSpPr/>
          <p:nvPr/>
        </p:nvSpPr>
        <p:spPr>
          <a:xfrm>
            <a:off x="3593106" y="5157192"/>
            <a:ext cx="208617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Sebastiana Hernández rodríguez 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C La Yesca</a:t>
            </a:r>
          </a:p>
        </p:txBody>
      </p:sp>
      <p:sp>
        <p:nvSpPr>
          <p:cNvPr id="114" name="113 Bisel"/>
          <p:cNvSpPr/>
          <p:nvPr/>
        </p:nvSpPr>
        <p:spPr>
          <a:xfrm>
            <a:off x="22847" y="3908810"/>
            <a:ext cx="2193521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Benigna Cruz Polanco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Apozolco</a:t>
            </a:r>
          </a:p>
        </p:txBody>
      </p:sp>
      <p:cxnSp>
        <p:nvCxnSpPr>
          <p:cNvPr id="46" name="45 Conector recto"/>
          <p:cNvCxnSpPr/>
          <p:nvPr/>
        </p:nvCxnSpPr>
        <p:spPr>
          <a:xfrm flipH="1">
            <a:off x="2508911" y="5249940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/>
          <p:nvPr/>
        </p:nvCxnSpPr>
        <p:spPr>
          <a:xfrm flipH="1">
            <a:off x="2494379" y="5702783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3" name="72 Conector recto"/>
          <p:cNvCxnSpPr/>
          <p:nvPr/>
        </p:nvCxnSpPr>
        <p:spPr>
          <a:xfrm flipH="1" flipV="1">
            <a:off x="8825858" y="3479386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4" name="72 Conector recto"/>
          <p:cNvCxnSpPr/>
          <p:nvPr/>
        </p:nvCxnSpPr>
        <p:spPr>
          <a:xfrm flipH="1" flipV="1">
            <a:off x="8825858" y="4003455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5" name="72 Conector recto"/>
          <p:cNvCxnSpPr/>
          <p:nvPr/>
        </p:nvCxnSpPr>
        <p:spPr>
          <a:xfrm flipH="1" flipV="1">
            <a:off x="8825858" y="3074108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6" name="34 Bisel"/>
          <p:cNvSpPr/>
          <p:nvPr/>
        </p:nvSpPr>
        <p:spPr>
          <a:xfrm>
            <a:off x="6412373" y="3347875"/>
            <a:ext cx="2408099" cy="38126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Imelda Domínguez González                                                         Brigadista C Puente de Camotlan </a:t>
            </a:r>
          </a:p>
        </p:txBody>
      </p:sp>
      <p:sp>
        <p:nvSpPr>
          <p:cNvPr id="57" name="27 Bisel"/>
          <p:cNvSpPr/>
          <p:nvPr/>
        </p:nvSpPr>
        <p:spPr>
          <a:xfrm>
            <a:off x="238858" y="5473548"/>
            <a:ext cx="2243420" cy="42150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de Jesús Serrano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Huajimic</a:t>
            </a: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1" name="50 Bisel"/>
          <p:cNvSpPr/>
          <p:nvPr/>
        </p:nvSpPr>
        <p:spPr>
          <a:xfrm>
            <a:off x="6400685" y="4688540"/>
            <a:ext cx="241008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Arturo Uribe Delgado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C. Puente de Camotlan</a:t>
            </a:r>
          </a:p>
        </p:txBody>
      </p:sp>
      <p:cxnSp>
        <p:nvCxnSpPr>
          <p:cNvPr id="59" name="58 Conector recto"/>
          <p:cNvCxnSpPr/>
          <p:nvPr/>
        </p:nvCxnSpPr>
        <p:spPr>
          <a:xfrm>
            <a:off x="9027750" y="3733627"/>
            <a:ext cx="0" cy="113493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1" name="72 Conector recto"/>
          <p:cNvCxnSpPr/>
          <p:nvPr/>
        </p:nvCxnSpPr>
        <p:spPr>
          <a:xfrm flipH="1" flipV="1">
            <a:off x="8796556" y="4867746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97309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16 Conector recto"/>
          <p:cNvCxnSpPr/>
          <p:nvPr/>
        </p:nvCxnSpPr>
        <p:spPr>
          <a:xfrm>
            <a:off x="4608005" y="1484784"/>
            <a:ext cx="0" cy="10656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SERVCIOS PUBLICOS</a:t>
            </a:r>
          </a:p>
        </p:txBody>
      </p:sp>
      <p:sp>
        <p:nvSpPr>
          <p:cNvPr id="6" name="5 Bisel"/>
          <p:cNvSpPr/>
          <p:nvPr/>
        </p:nvSpPr>
        <p:spPr>
          <a:xfrm>
            <a:off x="3275857" y="1284284"/>
            <a:ext cx="26642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Fernando Salas Ruiz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sp>
        <p:nvSpPr>
          <p:cNvPr id="10" name="9 Bisel"/>
          <p:cNvSpPr/>
          <p:nvPr/>
        </p:nvSpPr>
        <p:spPr>
          <a:xfrm>
            <a:off x="3487637" y="1945130"/>
            <a:ext cx="2088289" cy="47575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. Rosalino Garcia Reyes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Brigada</a:t>
            </a:r>
          </a:p>
        </p:txBody>
      </p:sp>
      <p:sp>
        <p:nvSpPr>
          <p:cNvPr id="11" name="10 Bisel"/>
          <p:cNvSpPr/>
          <p:nvPr/>
        </p:nvSpPr>
        <p:spPr>
          <a:xfrm>
            <a:off x="4698754" y="3867966"/>
            <a:ext cx="1988462" cy="4157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Chema González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</a:t>
            </a:r>
          </a:p>
        </p:txBody>
      </p:sp>
      <p:sp>
        <p:nvSpPr>
          <p:cNvPr id="12" name="11 Bisel"/>
          <p:cNvSpPr/>
          <p:nvPr/>
        </p:nvSpPr>
        <p:spPr>
          <a:xfrm>
            <a:off x="2325786" y="4992955"/>
            <a:ext cx="219761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Ma. Elena Franco Mercado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</a:t>
            </a:r>
          </a:p>
        </p:txBody>
      </p:sp>
      <p:sp>
        <p:nvSpPr>
          <p:cNvPr id="13" name="12 Bisel"/>
          <p:cNvSpPr/>
          <p:nvPr/>
        </p:nvSpPr>
        <p:spPr>
          <a:xfrm>
            <a:off x="2325786" y="2777274"/>
            <a:ext cx="2185422" cy="47170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Rigoberto </a:t>
            </a:r>
            <a:r>
              <a:rPr lang="es-MX" sz="1000" dirty="0" err="1">
                <a:solidFill>
                  <a:schemeClr val="tx1"/>
                </a:solidFill>
              </a:rPr>
              <a:t>Hernandez</a:t>
            </a:r>
            <a:r>
              <a:rPr lang="es-MX" sz="1000" dirty="0">
                <a:solidFill>
                  <a:schemeClr val="tx1"/>
                </a:solidFill>
              </a:rPr>
              <a:t>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Apozolco </a:t>
            </a:r>
          </a:p>
        </p:txBody>
      </p:sp>
      <p:sp>
        <p:nvSpPr>
          <p:cNvPr id="14" name="13 Bisel"/>
          <p:cNvSpPr/>
          <p:nvPr/>
        </p:nvSpPr>
        <p:spPr>
          <a:xfrm>
            <a:off x="2330770" y="4455560"/>
            <a:ext cx="216864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Alberto García Villagrana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Huajimic </a:t>
            </a:r>
          </a:p>
        </p:txBody>
      </p:sp>
      <p:sp>
        <p:nvSpPr>
          <p:cNvPr id="15" name="14 Bisel"/>
          <p:cNvSpPr/>
          <p:nvPr/>
        </p:nvSpPr>
        <p:spPr>
          <a:xfrm>
            <a:off x="4699418" y="2764063"/>
            <a:ext cx="1960815" cy="4376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Reynalda Mendoza Vera</a:t>
            </a: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Brigadista D Puente de Camotlan </a:t>
            </a:r>
          </a:p>
        </p:txBody>
      </p:sp>
      <p:sp>
        <p:nvSpPr>
          <p:cNvPr id="24" name="23 Bisel"/>
          <p:cNvSpPr/>
          <p:nvPr/>
        </p:nvSpPr>
        <p:spPr>
          <a:xfrm>
            <a:off x="148501" y="4638137"/>
            <a:ext cx="200054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Rigoberto Bañuelos López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25" name="24 Bisel"/>
          <p:cNvSpPr/>
          <p:nvPr/>
        </p:nvSpPr>
        <p:spPr>
          <a:xfrm>
            <a:off x="148503" y="5093229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Olivero Paredes Jiménez </a:t>
            </a: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26" name="25 Bisel"/>
          <p:cNvSpPr/>
          <p:nvPr/>
        </p:nvSpPr>
        <p:spPr>
          <a:xfrm>
            <a:off x="137842" y="5529146"/>
            <a:ext cx="202792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Ma. De Jesús Villareal Bañuelos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 </a:t>
            </a:r>
          </a:p>
        </p:txBody>
      </p:sp>
      <p:sp>
        <p:nvSpPr>
          <p:cNvPr id="27" name="26 Bisel"/>
          <p:cNvSpPr/>
          <p:nvPr/>
        </p:nvSpPr>
        <p:spPr>
          <a:xfrm>
            <a:off x="4699418" y="4417019"/>
            <a:ext cx="198779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Roberto Muñoz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Gpe. Ocotán   </a:t>
            </a:r>
          </a:p>
        </p:txBody>
      </p:sp>
      <p:sp>
        <p:nvSpPr>
          <p:cNvPr id="28" name="27 Bisel"/>
          <p:cNvSpPr/>
          <p:nvPr/>
        </p:nvSpPr>
        <p:spPr>
          <a:xfrm>
            <a:off x="4698754" y="4893868"/>
            <a:ext cx="2002637" cy="3635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Rubén Vázquez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 Gpe. Ocotán </a:t>
            </a:r>
          </a:p>
        </p:txBody>
      </p:sp>
      <p:sp>
        <p:nvSpPr>
          <p:cNvPr id="29" name="28 Bisel"/>
          <p:cNvSpPr/>
          <p:nvPr/>
        </p:nvSpPr>
        <p:spPr>
          <a:xfrm>
            <a:off x="2351421" y="5506534"/>
            <a:ext cx="2180360" cy="3935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Fabián Macías Vargas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</a:t>
            </a:r>
          </a:p>
        </p:txBody>
      </p:sp>
      <p:sp>
        <p:nvSpPr>
          <p:cNvPr id="30" name="29 Bisel"/>
          <p:cNvSpPr/>
          <p:nvPr/>
        </p:nvSpPr>
        <p:spPr>
          <a:xfrm>
            <a:off x="2310992" y="3945286"/>
            <a:ext cx="2200218" cy="37436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</a:t>
            </a:r>
            <a:r>
              <a:rPr lang="es-MX" sz="900" dirty="0">
                <a:solidFill>
                  <a:schemeClr val="tx1"/>
                </a:solidFill>
              </a:rPr>
              <a:t>. Faustino De La Cruz García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Brigadista D Huajimic 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30 Bisel"/>
          <p:cNvSpPr/>
          <p:nvPr/>
        </p:nvSpPr>
        <p:spPr>
          <a:xfrm>
            <a:off x="2313831" y="3429000"/>
            <a:ext cx="219737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 . </a:t>
            </a:r>
            <a:r>
              <a:rPr lang="es-MX" sz="1000" dirty="0" err="1">
                <a:solidFill>
                  <a:schemeClr val="tx1"/>
                </a:solidFill>
              </a:rPr>
              <a:t>Presciliano</a:t>
            </a:r>
            <a:r>
              <a:rPr lang="es-MX" sz="1000" dirty="0">
                <a:solidFill>
                  <a:schemeClr val="tx1"/>
                </a:solidFill>
              </a:rPr>
              <a:t> Guzmán Iñiguez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Apozolco</a:t>
            </a:r>
          </a:p>
        </p:txBody>
      </p:sp>
      <p:sp>
        <p:nvSpPr>
          <p:cNvPr id="32" name="31 Bisel"/>
          <p:cNvSpPr/>
          <p:nvPr/>
        </p:nvSpPr>
        <p:spPr>
          <a:xfrm>
            <a:off x="6732240" y="2770490"/>
            <a:ext cx="2305255" cy="43127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Jesús Adalberto Eleuterio De La Cruz}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Gpe Ocotán</a:t>
            </a:r>
          </a:p>
        </p:txBody>
      </p:sp>
      <p:sp>
        <p:nvSpPr>
          <p:cNvPr id="33" name="32 Bisel"/>
          <p:cNvSpPr/>
          <p:nvPr/>
        </p:nvSpPr>
        <p:spPr>
          <a:xfrm>
            <a:off x="6778257" y="5086584"/>
            <a:ext cx="2303146" cy="37332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Rosa Haro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Amatlan  de Jora</a:t>
            </a:r>
          </a:p>
        </p:txBody>
      </p:sp>
      <p:sp>
        <p:nvSpPr>
          <p:cNvPr id="34" name="33 Bisel"/>
          <p:cNvSpPr/>
          <p:nvPr/>
        </p:nvSpPr>
        <p:spPr>
          <a:xfrm>
            <a:off x="6766242" y="3754585"/>
            <a:ext cx="2281795" cy="37436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Ramiro Haro Jiménez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Cortapico </a:t>
            </a:r>
          </a:p>
        </p:txBody>
      </p:sp>
      <p:sp>
        <p:nvSpPr>
          <p:cNvPr id="35" name="34 Bisel"/>
          <p:cNvSpPr/>
          <p:nvPr/>
        </p:nvSpPr>
        <p:spPr>
          <a:xfrm>
            <a:off x="6759647" y="3248980"/>
            <a:ext cx="230314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Víctor Manuel Castañeda Cortez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 D Cortapico  </a:t>
            </a:r>
          </a:p>
        </p:txBody>
      </p:sp>
      <p:sp>
        <p:nvSpPr>
          <p:cNvPr id="36" name="35 Bisel"/>
          <p:cNvSpPr/>
          <p:nvPr/>
        </p:nvSpPr>
        <p:spPr>
          <a:xfrm>
            <a:off x="6772605" y="4236999"/>
            <a:ext cx="227723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Elizabeth Ma. Correa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 D Cortapico  </a:t>
            </a:r>
          </a:p>
        </p:txBody>
      </p:sp>
      <p:sp>
        <p:nvSpPr>
          <p:cNvPr id="37" name="36 Bisel"/>
          <p:cNvSpPr/>
          <p:nvPr/>
        </p:nvSpPr>
        <p:spPr>
          <a:xfrm>
            <a:off x="6797370" y="4671995"/>
            <a:ext cx="227723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Yolanda Delgado Marín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La Manga  </a:t>
            </a:r>
          </a:p>
        </p:txBody>
      </p:sp>
      <p:cxnSp>
        <p:nvCxnSpPr>
          <p:cNvPr id="38" name="37 Conector recto"/>
          <p:cNvCxnSpPr/>
          <p:nvPr/>
        </p:nvCxnSpPr>
        <p:spPr>
          <a:xfrm flipH="1">
            <a:off x="1136210" y="2558476"/>
            <a:ext cx="6604143" cy="64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0" name="39 Bisel"/>
          <p:cNvSpPr/>
          <p:nvPr/>
        </p:nvSpPr>
        <p:spPr>
          <a:xfrm>
            <a:off x="157964" y="3429000"/>
            <a:ext cx="1997301" cy="4393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Eduardo Rubio Cervantes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La Manga</a:t>
            </a:r>
          </a:p>
        </p:txBody>
      </p:sp>
      <p:sp>
        <p:nvSpPr>
          <p:cNvPr id="41" name="40 Bisel"/>
          <p:cNvSpPr/>
          <p:nvPr/>
        </p:nvSpPr>
        <p:spPr>
          <a:xfrm>
            <a:off x="157525" y="3987965"/>
            <a:ext cx="2008239" cy="49957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Manuel Llamas Velázquez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La Manga </a:t>
            </a:r>
          </a:p>
        </p:txBody>
      </p:sp>
      <p:sp>
        <p:nvSpPr>
          <p:cNvPr id="42" name="41 Bisel"/>
          <p:cNvSpPr/>
          <p:nvPr/>
        </p:nvSpPr>
        <p:spPr>
          <a:xfrm>
            <a:off x="137842" y="2777274"/>
            <a:ext cx="1996737" cy="53791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Jorge Antonio Sandoval Benavides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Brigadista E  Puente de Camotlan</a:t>
            </a:r>
          </a:p>
        </p:txBody>
      </p:sp>
      <p:sp>
        <p:nvSpPr>
          <p:cNvPr id="43" name="42 Bisel"/>
          <p:cNvSpPr/>
          <p:nvPr/>
        </p:nvSpPr>
        <p:spPr>
          <a:xfrm>
            <a:off x="4709240" y="3305847"/>
            <a:ext cx="1977976" cy="37583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Robertina Murillo Villegas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   </a:t>
            </a:r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62" name="16 Conector recto"/>
          <p:cNvCxnSpPr/>
          <p:nvPr/>
        </p:nvCxnSpPr>
        <p:spPr>
          <a:xfrm>
            <a:off x="7740353" y="2564904"/>
            <a:ext cx="0" cy="20558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3" name="16 Conector recto"/>
          <p:cNvCxnSpPr/>
          <p:nvPr/>
        </p:nvCxnSpPr>
        <p:spPr>
          <a:xfrm>
            <a:off x="1136210" y="2558476"/>
            <a:ext cx="0" cy="20558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86322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CABILDO</a:t>
            </a:r>
          </a:p>
        </p:txBody>
      </p:sp>
      <p:sp>
        <p:nvSpPr>
          <p:cNvPr id="3" name="2 Bisel"/>
          <p:cNvSpPr/>
          <p:nvPr/>
        </p:nvSpPr>
        <p:spPr>
          <a:xfrm>
            <a:off x="3227502" y="834499"/>
            <a:ext cx="2856666" cy="57606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 Lucia De Haro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Presidente Municipal</a:t>
            </a:r>
          </a:p>
        </p:txBody>
      </p:sp>
      <p:cxnSp>
        <p:nvCxnSpPr>
          <p:cNvPr id="4" name="3 Conector recto"/>
          <p:cNvCxnSpPr>
            <a:endCxn id="17" idx="6"/>
          </p:cNvCxnSpPr>
          <p:nvPr/>
        </p:nvCxnSpPr>
        <p:spPr>
          <a:xfrm>
            <a:off x="4535997" y="1410562"/>
            <a:ext cx="13528" cy="273851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2219390" y="1590582"/>
            <a:ext cx="2016224" cy="47026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Rosa Elena Reyes Jiménez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Sindico  Municipal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6948264" y="2501910"/>
            <a:ext cx="2016224" cy="4972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González De La Cruz Ema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4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8" name="7 Bisel"/>
          <p:cNvSpPr/>
          <p:nvPr/>
        </p:nvSpPr>
        <p:spPr>
          <a:xfrm>
            <a:off x="4716016" y="2501910"/>
            <a:ext cx="2016224" cy="4972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Miramontes  Frausto Deyanira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Bisel"/>
          <p:cNvSpPr/>
          <p:nvPr/>
        </p:nvSpPr>
        <p:spPr>
          <a:xfrm>
            <a:off x="136555" y="2492895"/>
            <a:ext cx="2016224" cy="50627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Cortez Rodríguez Raymundo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9 Bisel"/>
          <p:cNvSpPr/>
          <p:nvPr/>
        </p:nvSpPr>
        <p:spPr>
          <a:xfrm>
            <a:off x="2267744" y="2502048"/>
            <a:ext cx="2137633" cy="49711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 La Cruz Escalante Nayeeli Daena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114466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374922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38028" y="221387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15064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956376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267745" y="3861048"/>
            <a:ext cx="453650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3374922" y="4149080"/>
            <a:ext cx="234920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Muñoz Carrillo  Paola  Fabiana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17 Bisel"/>
          <p:cNvSpPr/>
          <p:nvPr/>
        </p:nvSpPr>
        <p:spPr>
          <a:xfrm>
            <a:off x="5796136" y="4149080"/>
            <a:ext cx="2376264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Pereyra Zamora Fidela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9" name="18 Bisel"/>
          <p:cNvSpPr/>
          <p:nvPr/>
        </p:nvSpPr>
        <p:spPr>
          <a:xfrm>
            <a:off x="971600" y="4149080"/>
            <a:ext cx="230425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Mora Reyes Daena Elizabeth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2266862" y="386104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811993" y="386104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964" y="1770602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6351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TURISMO</a:t>
            </a:r>
          </a:p>
        </p:txBody>
      </p:sp>
      <p:sp>
        <p:nvSpPr>
          <p:cNvPr id="3" name="2 Bisel"/>
          <p:cNvSpPr/>
          <p:nvPr/>
        </p:nvSpPr>
        <p:spPr>
          <a:xfrm>
            <a:off x="3408046" y="1398470"/>
            <a:ext cx="230773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Alberto Sandoval Gallardo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Turismo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861612" y="2564904"/>
            <a:ext cx="5400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7262212" y="2564903"/>
            <a:ext cx="0" cy="43204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561912" y="1758510"/>
            <a:ext cx="1466" cy="8063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2" name="11 Bisel"/>
          <p:cNvSpPr/>
          <p:nvPr/>
        </p:nvSpPr>
        <p:spPr>
          <a:xfrm>
            <a:off x="6108346" y="2996951"/>
            <a:ext cx="2307732" cy="43834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Epistolo González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Diseño Grafico</a:t>
            </a:r>
          </a:p>
        </p:txBody>
      </p:sp>
      <p:sp>
        <p:nvSpPr>
          <p:cNvPr id="13" name="12 Bisel"/>
          <p:cNvSpPr/>
          <p:nvPr/>
        </p:nvSpPr>
        <p:spPr>
          <a:xfrm>
            <a:off x="755576" y="3003253"/>
            <a:ext cx="2411126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Dagoberto Robles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Fotógrafo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4" name="5 Conector recto"/>
          <p:cNvCxnSpPr/>
          <p:nvPr/>
        </p:nvCxnSpPr>
        <p:spPr>
          <a:xfrm>
            <a:off x="1861612" y="2564903"/>
            <a:ext cx="0" cy="43204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2438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isel"/>
          <p:cNvSpPr/>
          <p:nvPr/>
        </p:nvSpPr>
        <p:spPr>
          <a:xfrm>
            <a:off x="3347864" y="337508"/>
            <a:ext cx="273077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RURAL Y SOCIAL</a:t>
            </a:r>
          </a:p>
        </p:txBody>
      </p:sp>
      <p:sp>
        <p:nvSpPr>
          <p:cNvPr id="4" name="3 Bisel"/>
          <p:cNvSpPr/>
          <p:nvPr/>
        </p:nvSpPr>
        <p:spPr>
          <a:xfrm>
            <a:off x="3347863" y="908932"/>
            <a:ext cx="2730779" cy="5446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Junior 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Desarrollo Rural y Social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535996" y="1412776"/>
            <a:ext cx="0" cy="77364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2241233" y="2024844"/>
            <a:ext cx="2016224" cy="54006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Zamora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 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4262490" y="2204864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535996" y="2024844"/>
            <a:ext cx="25029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0" name="9 Bisel"/>
          <p:cNvSpPr/>
          <p:nvPr/>
        </p:nvSpPr>
        <p:spPr>
          <a:xfrm>
            <a:off x="4786286" y="1844824"/>
            <a:ext cx="2594026" cy="54006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Ismael Salvador Ortiz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6031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1211507" y="549090"/>
            <a:ext cx="4824536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UNIDAD  DE TRANSPARENCIA Y ACCESO A LA INFORMACION</a:t>
            </a:r>
          </a:p>
        </p:txBody>
      </p:sp>
      <p:sp>
        <p:nvSpPr>
          <p:cNvPr id="3" name="2 Bisel"/>
          <p:cNvSpPr/>
          <p:nvPr/>
        </p:nvSpPr>
        <p:spPr>
          <a:xfrm>
            <a:off x="2411760" y="1747653"/>
            <a:ext cx="3642552" cy="5654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Lic. Graciela Heidi Córdova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la Unidad de Transparencia</a:t>
            </a:r>
          </a:p>
        </p:txBody>
      </p:sp>
      <p:sp>
        <p:nvSpPr>
          <p:cNvPr id="6" name="5 Bisel"/>
          <p:cNvSpPr/>
          <p:nvPr/>
        </p:nvSpPr>
        <p:spPr>
          <a:xfrm>
            <a:off x="739272" y="2860068"/>
            <a:ext cx="3240360" cy="67696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C. Adolfo Ángel Sandoval Muro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</a:rPr>
              <a:t>Auxiliar de Transparencia</a:t>
            </a:r>
            <a:endParaRPr lang="es-MX" sz="1200" b="1" dirty="0">
              <a:solidFill>
                <a:srgbClr val="FF000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907704" y="2586587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907705" y="2586587"/>
            <a:ext cx="241226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319972" y="2298555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93299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5 Conector recto"/>
          <p:cNvCxnSpPr/>
          <p:nvPr/>
        </p:nvCxnSpPr>
        <p:spPr>
          <a:xfrm>
            <a:off x="3923928" y="2028232"/>
            <a:ext cx="0" cy="41805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1907704" y="750500"/>
            <a:ext cx="3834426" cy="7088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INSTITUTO DE LA MUJER</a:t>
            </a:r>
          </a:p>
        </p:txBody>
      </p:sp>
      <p:sp>
        <p:nvSpPr>
          <p:cNvPr id="3" name="2 Bisel"/>
          <p:cNvSpPr/>
          <p:nvPr/>
        </p:nvSpPr>
        <p:spPr>
          <a:xfrm>
            <a:off x="2627784" y="1700808"/>
            <a:ext cx="2628292" cy="5040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Camerina Frausto Villegas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Instituto de la Mujer</a:t>
            </a:r>
          </a:p>
        </p:txBody>
      </p:sp>
      <p:sp>
        <p:nvSpPr>
          <p:cNvPr id="6" name="2 Bisel"/>
          <p:cNvSpPr/>
          <p:nvPr/>
        </p:nvSpPr>
        <p:spPr>
          <a:xfrm>
            <a:off x="2915816" y="2446282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Erika Marlen González Márquez</a:t>
            </a:r>
          </a:p>
          <a:p>
            <a:pPr algn="ctr"/>
            <a:r>
              <a:rPr lang="es-MX" sz="1000" dirty="0"/>
              <a:t> </a:t>
            </a:r>
            <a:r>
              <a:rPr lang="es-ES" sz="1000" dirty="0">
                <a:solidFill>
                  <a:schemeClr val="tx1"/>
                </a:solidFill>
              </a:rPr>
              <a:t>psicóloga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31018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347864" y="980728"/>
            <a:ext cx="2088232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URBANO</a:t>
            </a:r>
          </a:p>
        </p:txBody>
      </p:sp>
      <p:sp>
        <p:nvSpPr>
          <p:cNvPr id="3" name="2 Bisel"/>
          <p:cNvSpPr/>
          <p:nvPr/>
        </p:nvSpPr>
        <p:spPr>
          <a:xfrm>
            <a:off x="611560" y="2836422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Juan Antonio  Rodríguez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De Desarrollo Urbano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" name="2 Bisel"/>
          <p:cNvSpPr/>
          <p:nvPr/>
        </p:nvSpPr>
        <p:spPr>
          <a:xfrm>
            <a:off x="5436096" y="2833951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Blgo. Christian Eduardo Hernández Franco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Medio Ambiente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708839" y="2577994"/>
            <a:ext cx="5400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399240" y="1412776"/>
            <a:ext cx="0" cy="116521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708839" y="2577994"/>
            <a:ext cx="0" cy="2559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7135153" y="2577994"/>
            <a:ext cx="0" cy="2559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4506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46 Conector recto">
            <a:extLst>
              <a:ext uri="{FF2B5EF4-FFF2-40B4-BE49-F238E27FC236}">
                <a16:creationId xmlns:a16="http://schemas.microsoft.com/office/drawing/2014/main" id="{1B320548-2F27-B153-FC22-312706B54B69}"/>
              </a:ext>
            </a:extLst>
          </p:cNvPr>
          <p:cNvCxnSpPr>
            <a:cxnSpLocks/>
          </p:cNvCxnSpPr>
          <p:nvPr/>
        </p:nvCxnSpPr>
        <p:spPr>
          <a:xfrm flipH="1">
            <a:off x="2270953" y="4245889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3" name="46 Conector recto">
            <a:extLst>
              <a:ext uri="{FF2B5EF4-FFF2-40B4-BE49-F238E27FC236}">
                <a16:creationId xmlns:a16="http://schemas.microsoft.com/office/drawing/2014/main" id="{722C7CC0-E86D-19E7-C5B8-7D7FEAA66EB7}"/>
              </a:ext>
            </a:extLst>
          </p:cNvPr>
          <p:cNvCxnSpPr>
            <a:cxnSpLocks/>
          </p:cNvCxnSpPr>
          <p:nvPr/>
        </p:nvCxnSpPr>
        <p:spPr>
          <a:xfrm flipH="1">
            <a:off x="2291435" y="4685308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6 Conector recto">
            <a:extLst>
              <a:ext uri="{FF2B5EF4-FFF2-40B4-BE49-F238E27FC236}">
                <a16:creationId xmlns:a16="http://schemas.microsoft.com/office/drawing/2014/main" id="{4B5F7E89-4BCC-FB8F-DD7F-7D77390EB5E5}"/>
              </a:ext>
            </a:extLst>
          </p:cNvPr>
          <p:cNvCxnSpPr>
            <a:cxnSpLocks/>
          </p:cNvCxnSpPr>
          <p:nvPr/>
        </p:nvCxnSpPr>
        <p:spPr>
          <a:xfrm flipH="1">
            <a:off x="2268690" y="3789040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3" name="42 Conector recto"/>
          <p:cNvCxnSpPr/>
          <p:nvPr/>
        </p:nvCxnSpPr>
        <p:spPr>
          <a:xfrm flipH="1">
            <a:off x="2054906" y="3789040"/>
            <a:ext cx="20732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4" name="46 Conector recto">
            <a:extLst>
              <a:ext uri="{FF2B5EF4-FFF2-40B4-BE49-F238E27FC236}">
                <a16:creationId xmlns:a16="http://schemas.microsoft.com/office/drawing/2014/main" id="{9B57C8DE-4324-A9FE-C189-630210C15B73}"/>
              </a:ext>
            </a:extLst>
          </p:cNvPr>
          <p:cNvCxnSpPr>
            <a:cxnSpLocks/>
          </p:cNvCxnSpPr>
          <p:nvPr/>
        </p:nvCxnSpPr>
        <p:spPr>
          <a:xfrm flipH="1">
            <a:off x="2011085" y="2090426"/>
            <a:ext cx="23787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>
            <a:cxnSpLocks/>
          </p:cNvCxnSpPr>
          <p:nvPr/>
        </p:nvCxnSpPr>
        <p:spPr>
          <a:xfrm flipH="1">
            <a:off x="2243596" y="2090426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" name="74 Conector recto">
            <a:extLst>
              <a:ext uri="{FF2B5EF4-FFF2-40B4-BE49-F238E27FC236}">
                <a16:creationId xmlns:a16="http://schemas.microsoft.com/office/drawing/2014/main" id="{3F9967A7-3B81-16A4-286C-50EA35A59618}"/>
              </a:ext>
            </a:extLst>
          </p:cNvPr>
          <p:cNvCxnSpPr/>
          <p:nvPr/>
        </p:nvCxnSpPr>
        <p:spPr>
          <a:xfrm flipH="1">
            <a:off x="6444208" y="3841643"/>
            <a:ext cx="36004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72 Conector recto">
            <a:extLst>
              <a:ext uri="{FF2B5EF4-FFF2-40B4-BE49-F238E27FC236}">
                <a16:creationId xmlns:a16="http://schemas.microsoft.com/office/drawing/2014/main" id="{0D3A5E85-1198-92FE-3DAA-8B6D747E9070}"/>
              </a:ext>
            </a:extLst>
          </p:cNvPr>
          <p:cNvCxnSpPr/>
          <p:nvPr/>
        </p:nvCxnSpPr>
        <p:spPr>
          <a:xfrm flipH="1">
            <a:off x="6559088" y="3392490"/>
            <a:ext cx="2775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72 Conector recto">
            <a:extLst>
              <a:ext uri="{FF2B5EF4-FFF2-40B4-BE49-F238E27FC236}">
                <a16:creationId xmlns:a16="http://schemas.microsoft.com/office/drawing/2014/main" id="{5477623D-B5B7-F492-5460-D5C2AFCD0BA8}"/>
              </a:ext>
            </a:extLst>
          </p:cNvPr>
          <p:cNvCxnSpPr/>
          <p:nvPr/>
        </p:nvCxnSpPr>
        <p:spPr>
          <a:xfrm flipH="1">
            <a:off x="6534660" y="2924944"/>
            <a:ext cx="2775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71 Conector recto">
            <a:extLst>
              <a:ext uri="{FF2B5EF4-FFF2-40B4-BE49-F238E27FC236}">
                <a16:creationId xmlns:a16="http://schemas.microsoft.com/office/drawing/2014/main" id="{5E567E63-04A8-F9CF-AE59-CD1F81C27D83}"/>
              </a:ext>
            </a:extLst>
          </p:cNvPr>
          <p:cNvCxnSpPr>
            <a:cxnSpLocks/>
          </p:cNvCxnSpPr>
          <p:nvPr/>
        </p:nvCxnSpPr>
        <p:spPr>
          <a:xfrm flipH="1">
            <a:off x="6588224" y="2258836"/>
            <a:ext cx="24836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74 Conector recto">
            <a:extLst>
              <a:ext uri="{FF2B5EF4-FFF2-40B4-BE49-F238E27FC236}">
                <a16:creationId xmlns:a16="http://schemas.microsoft.com/office/drawing/2014/main" id="{9F294CB4-D795-BACE-A90D-4B294F42E4BC}"/>
              </a:ext>
            </a:extLst>
          </p:cNvPr>
          <p:cNvCxnSpPr/>
          <p:nvPr/>
        </p:nvCxnSpPr>
        <p:spPr>
          <a:xfrm flipH="1">
            <a:off x="6468017" y="4523602"/>
            <a:ext cx="36004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2" name="51 Conector recto"/>
          <p:cNvCxnSpPr>
            <a:cxnSpLocks/>
          </p:cNvCxnSpPr>
          <p:nvPr/>
        </p:nvCxnSpPr>
        <p:spPr>
          <a:xfrm flipH="1">
            <a:off x="4355976" y="1494451"/>
            <a:ext cx="202167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6836588" y="4212648"/>
            <a:ext cx="36004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1" name="72 Conector recto"/>
          <p:cNvCxnSpPr/>
          <p:nvPr/>
        </p:nvCxnSpPr>
        <p:spPr>
          <a:xfrm flipH="1">
            <a:off x="6804248" y="3841643"/>
            <a:ext cx="2775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642859" y="227081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SEGURIDAD PUBLICA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2246096" y="1772816"/>
            <a:ext cx="6646384" cy="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7" name="6 Conector recto"/>
          <p:cNvCxnSpPr>
            <a:cxnSpLocks/>
          </p:cNvCxnSpPr>
          <p:nvPr/>
        </p:nvCxnSpPr>
        <p:spPr>
          <a:xfrm>
            <a:off x="2261965" y="1772816"/>
            <a:ext cx="16937" cy="337735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>
            <a:cxnSpLocks/>
          </p:cNvCxnSpPr>
          <p:nvPr/>
        </p:nvCxnSpPr>
        <p:spPr>
          <a:xfrm>
            <a:off x="6396285" y="232421"/>
            <a:ext cx="10928" cy="155709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10 Bisel"/>
          <p:cNvSpPr/>
          <p:nvPr/>
        </p:nvSpPr>
        <p:spPr>
          <a:xfrm>
            <a:off x="6595694" y="106053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Francisco David Nolasco Gómez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C</a:t>
            </a: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6396285" y="72102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6396285" y="233116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 flipH="1">
            <a:off x="5614608" y="1079745"/>
            <a:ext cx="763046" cy="440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2369899" y="1873997"/>
            <a:ext cx="209798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Florentino González Carrillo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6828827" y="1789511"/>
            <a:ext cx="5525" cy="273409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>
            <a:cxnSpLocks/>
          </p:cNvCxnSpPr>
          <p:nvPr/>
        </p:nvCxnSpPr>
        <p:spPr>
          <a:xfrm flipH="1">
            <a:off x="2011085" y="2401412"/>
            <a:ext cx="2508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2063990" y="291698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2039682" y="3356992"/>
            <a:ext cx="228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7" name="26 Bisel"/>
          <p:cNvSpPr/>
          <p:nvPr/>
        </p:nvSpPr>
        <p:spPr>
          <a:xfrm>
            <a:off x="4655653" y="2041372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 . Eliseo Márquez Fregoso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9" name="28 Bisel"/>
          <p:cNvSpPr/>
          <p:nvPr/>
        </p:nvSpPr>
        <p:spPr>
          <a:xfrm>
            <a:off x="2358067" y="1240554"/>
            <a:ext cx="2027396" cy="4506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Alfonso Orozco </a:t>
            </a:r>
            <a:r>
              <a:rPr lang="es-MX" sz="1000" dirty="0" err="1">
                <a:solidFill>
                  <a:schemeClr val="tx1"/>
                </a:solidFill>
              </a:rPr>
              <a:t>Rosalio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Enlace Administrativo A</a:t>
            </a:r>
          </a:p>
        </p:txBody>
      </p:sp>
      <p:sp>
        <p:nvSpPr>
          <p:cNvPr id="30" name="29 Bisel"/>
          <p:cNvSpPr/>
          <p:nvPr/>
        </p:nvSpPr>
        <p:spPr>
          <a:xfrm>
            <a:off x="13681" y="1825479"/>
            <a:ext cx="200335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Joel Eleuterio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34" name="33 Bisel"/>
          <p:cNvSpPr/>
          <p:nvPr/>
        </p:nvSpPr>
        <p:spPr>
          <a:xfrm>
            <a:off x="4670406" y="2518513"/>
            <a:ext cx="1997890" cy="46287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Anselmo Hernández Orozco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5" name="34 Bisel"/>
          <p:cNvSpPr/>
          <p:nvPr/>
        </p:nvSpPr>
        <p:spPr>
          <a:xfrm>
            <a:off x="7050559" y="2376925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Dasy Jaqueline Díaz Gutiérrez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6" name="35 Bisel"/>
          <p:cNvSpPr/>
          <p:nvPr/>
        </p:nvSpPr>
        <p:spPr>
          <a:xfrm>
            <a:off x="4670406" y="3058573"/>
            <a:ext cx="2011260" cy="5406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</a:t>
            </a:r>
            <a:r>
              <a:rPr lang="es-MX" sz="900" dirty="0">
                <a:solidFill>
                  <a:schemeClr val="tx1"/>
                </a:solidFill>
              </a:rPr>
              <a:t>Jesús Giovanni Sánchez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de Protección Civil</a:t>
            </a:r>
          </a:p>
        </p:txBody>
      </p:sp>
      <p:sp>
        <p:nvSpPr>
          <p:cNvPr id="37" name="36 Bisel"/>
          <p:cNvSpPr/>
          <p:nvPr/>
        </p:nvSpPr>
        <p:spPr>
          <a:xfrm>
            <a:off x="2369898" y="2322543"/>
            <a:ext cx="2085081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Jaime de la Cruz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9" name="38 Bisel"/>
          <p:cNvSpPr/>
          <p:nvPr/>
        </p:nvSpPr>
        <p:spPr>
          <a:xfrm>
            <a:off x="2383066" y="2776369"/>
            <a:ext cx="2098115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Samuel Salcedo Zamano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1" name="40 Bisel"/>
          <p:cNvSpPr/>
          <p:nvPr/>
        </p:nvSpPr>
        <p:spPr>
          <a:xfrm>
            <a:off x="7050559" y="4121274"/>
            <a:ext cx="2027396" cy="63706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 </a:t>
            </a:r>
            <a:r>
              <a:rPr lang="es-MX" sz="900" dirty="0">
                <a:solidFill>
                  <a:schemeClr val="tx1"/>
                </a:solidFill>
              </a:rPr>
              <a:t>Víctor Emmanuel de paz Nango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4" name="43 Conector recto"/>
          <p:cNvCxnSpPr/>
          <p:nvPr/>
        </p:nvCxnSpPr>
        <p:spPr>
          <a:xfrm flipH="1">
            <a:off x="2039682" y="4245889"/>
            <a:ext cx="228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5" name="44 Conector recto"/>
          <p:cNvCxnSpPr>
            <a:cxnSpLocks/>
          </p:cNvCxnSpPr>
          <p:nvPr/>
        </p:nvCxnSpPr>
        <p:spPr>
          <a:xfrm flipH="1">
            <a:off x="2011085" y="4685308"/>
            <a:ext cx="2508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"/>
          <p:cNvCxnSpPr>
            <a:cxnSpLocks/>
          </p:cNvCxnSpPr>
          <p:nvPr/>
        </p:nvCxnSpPr>
        <p:spPr>
          <a:xfrm flipH="1">
            <a:off x="2051720" y="5150170"/>
            <a:ext cx="21024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6407213" y="1088740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5" name="54 Bisel"/>
          <p:cNvSpPr/>
          <p:nvPr/>
        </p:nvSpPr>
        <p:spPr>
          <a:xfrm>
            <a:off x="16118" y="3970646"/>
            <a:ext cx="2035602" cy="41740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</a:t>
            </a:r>
            <a:r>
              <a:rPr lang="es-MX" sz="900" dirty="0" err="1">
                <a:solidFill>
                  <a:schemeClr val="tx1"/>
                </a:solidFill>
              </a:rPr>
              <a:t>Jose</a:t>
            </a:r>
            <a:r>
              <a:rPr lang="es-MX" sz="900" dirty="0">
                <a:solidFill>
                  <a:schemeClr val="tx1"/>
                </a:solidFill>
              </a:rPr>
              <a:t> Guadalupe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56" name="55 Bisel"/>
          <p:cNvSpPr/>
          <p:nvPr/>
        </p:nvSpPr>
        <p:spPr>
          <a:xfrm>
            <a:off x="7033549" y="1844605"/>
            <a:ext cx="2027396" cy="45617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Lopez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8" name="57 Bisel"/>
          <p:cNvSpPr/>
          <p:nvPr/>
        </p:nvSpPr>
        <p:spPr>
          <a:xfrm>
            <a:off x="4663893" y="4317583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00" dirty="0"/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Celedonio Martínez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0" name="59 Bisel"/>
          <p:cNvSpPr/>
          <p:nvPr/>
        </p:nvSpPr>
        <p:spPr>
          <a:xfrm>
            <a:off x="56729" y="4466336"/>
            <a:ext cx="200734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Héctor Muñoz Eleuterio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1" name="60 Bisel"/>
          <p:cNvSpPr/>
          <p:nvPr/>
        </p:nvSpPr>
        <p:spPr>
          <a:xfrm>
            <a:off x="63246" y="4933369"/>
            <a:ext cx="200074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Gilberto Corona Bernal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3" name="62 Bisel"/>
          <p:cNvSpPr/>
          <p:nvPr/>
        </p:nvSpPr>
        <p:spPr>
          <a:xfrm>
            <a:off x="2406593" y="4597239"/>
            <a:ext cx="2107415" cy="37578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Ariana Carely Mora Solís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4" name="63 Bisel"/>
          <p:cNvSpPr/>
          <p:nvPr/>
        </p:nvSpPr>
        <p:spPr>
          <a:xfrm>
            <a:off x="4653489" y="3688988"/>
            <a:ext cx="2028177" cy="5475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Jacobo Eligio Galicia Brigadista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6" name="65 Bisel"/>
          <p:cNvSpPr/>
          <p:nvPr/>
        </p:nvSpPr>
        <p:spPr>
          <a:xfrm>
            <a:off x="2378417" y="3230863"/>
            <a:ext cx="2107415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Alejandra Yareli Villa Cabrera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7" name="66 Bisel"/>
          <p:cNvSpPr/>
          <p:nvPr/>
        </p:nvSpPr>
        <p:spPr>
          <a:xfrm>
            <a:off x="7033549" y="2801372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German Palomares Partida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8" name="67 Bisel"/>
          <p:cNvSpPr/>
          <p:nvPr/>
        </p:nvSpPr>
        <p:spPr>
          <a:xfrm>
            <a:off x="7033549" y="3212470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 Alejandra López Valenzuela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70" name="69 Bisel"/>
          <p:cNvSpPr/>
          <p:nvPr/>
        </p:nvSpPr>
        <p:spPr>
          <a:xfrm>
            <a:off x="21369" y="3081196"/>
            <a:ext cx="20528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Alejandra  Judith Bernal López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cxnSp>
        <p:nvCxnSpPr>
          <p:cNvPr id="71" name="70 Conector recto"/>
          <p:cNvCxnSpPr/>
          <p:nvPr/>
        </p:nvCxnSpPr>
        <p:spPr>
          <a:xfrm flipH="1">
            <a:off x="6840252" y="249457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2" name="71 Conector recto"/>
          <p:cNvCxnSpPr/>
          <p:nvPr/>
        </p:nvCxnSpPr>
        <p:spPr>
          <a:xfrm flipH="1">
            <a:off x="6812160" y="2924944"/>
            <a:ext cx="22138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6816632" y="3392490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6828057" y="2060848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8" name="87 Bisel"/>
          <p:cNvSpPr/>
          <p:nvPr/>
        </p:nvSpPr>
        <p:spPr>
          <a:xfrm>
            <a:off x="6584766" y="648256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Heriberto Carillo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B </a:t>
            </a:r>
          </a:p>
        </p:txBody>
      </p:sp>
      <p:sp>
        <p:nvSpPr>
          <p:cNvPr id="89" name="88 Bisel"/>
          <p:cNvSpPr/>
          <p:nvPr/>
        </p:nvSpPr>
        <p:spPr>
          <a:xfrm>
            <a:off x="6584765" y="91255"/>
            <a:ext cx="2088289" cy="45956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Omar Kayam Gutiérrez Conchas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A</a:t>
            </a:r>
          </a:p>
        </p:txBody>
      </p:sp>
      <p:sp>
        <p:nvSpPr>
          <p:cNvPr id="94" name="93 Bisel"/>
          <p:cNvSpPr/>
          <p:nvPr/>
        </p:nvSpPr>
        <p:spPr>
          <a:xfrm>
            <a:off x="3567412" y="847013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Jorge Luis Isiordia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Seguridad Publica</a:t>
            </a:r>
          </a:p>
        </p:txBody>
      </p:sp>
      <p:cxnSp>
        <p:nvCxnSpPr>
          <p:cNvPr id="99" name="98 Conector recto"/>
          <p:cNvCxnSpPr/>
          <p:nvPr/>
        </p:nvCxnSpPr>
        <p:spPr>
          <a:xfrm>
            <a:off x="8892480" y="227081"/>
            <a:ext cx="0" cy="156243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4" name="103 Conector recto"/>
          <p:cNvCxnSpPr/>
          <p:nvPr/>
        </p:nvCxnSpPr>
        <p:spPr>
          <a:xfrm flipH="1">
            <a:off x="8683984" y="115110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5" name="104 Conector recto"/>
          <p:cNvCxnSpPr/>
          <p:nvPr/>
        </p:nvCxnSpPr>
        <p:spPr>
          <a:xfrm flipH="1">
            <a:off x="8686184" y="72408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6" name="105 Conector recto"/>
          <p:cNvCxnSpPr/>
          <p:nvPr/>
        </p:nvCxnSpPr>
        <p:spPr>
          <a:xfrm flipH="1">
            <a:off x="8686185" y="227081"/>
            <a:ext cx="20629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22" name="121 Bisel"/>
          <p:cNvSpPr/>
          <p:nvPr/>
        </p:nvSpPr>
        <p:spPr>
          <a:xfrm>
            <a:off x="18004" y="3502050"/>
            <a:ext cx="2028535" cy="39030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Guadalupe Sánchez Carrillo 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01" name="100 Bisel"/>
          <p:cNvSpPr/>
          <p:nvPr/>
        </p:nvSpPr>
        <p:spPr>
          <a:xfrm>
            <a:off x="2392643" y="4109981"/>
            <a:ext cx="2101636" cy="4077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Pedro Carrillo De La Rosa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14" name="69 Bisel"/>
          <p:cNvSpPr/>
          <p:nvPr/>
        </p:nvSpPr>
        <p:spPr>
          <a:xfrm>
            <a:off x="21369" y="2242911"/>
            <a:ext cx="201231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Eduardo Carrillo De La Cruz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25" name="96 Bisel"/>
          <p:cNvSpPr/>
          <p:nvPr/>
        </p:nvSpPr>
        <p:spPr>
          <a:xfrm>
            <a:off x="7049778" y="3682422"/>
            <a:ext cx="2028958" cy="32842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Saidiel López López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de Protección Civil</a:t>
            </a:r>
          </a:p>
        </p:txBody>
      </p:sp>
      <p:pic>
        <p:nvPicPr>
          <p:cNvPr id="120" name="11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9" y="99524"/>
            <a:ext cx="2114567" cy="1169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90" name="89 Bisel"/>
          <p:cNvSpPr/>
          <p:nvPr/>
        </p:nvSpPr>
        <p:spPr>
          <a:xfrm>
            <a:off x="21369" y="2657974"/>
            <a:ext cx="20474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Cándido De La  Cruz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2" name="91 Bisel"/>
          <p:cNvSpPr/>
          <p:nvPr/>
        </p:nvSpPr>
        <p:spPr>
          <a:xfrm>
            <a:off x="2373767" y="3670422"/>
            <a:ext cx="210741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Víctor Manuel  Fragoso Silva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0" name="46 Conector recto">
            <a:extLst>
              <a:ext uri="{FF2B5EF4-FFF2-40B4-BE49-F238E27FC236}">
                <a16:creationId xmlns:a16="http://schemas.microsoft.com/office/drawing/2014/main" id="{A4E390C8-C8A4-E25B-DF27-195803EF9C2D}"/>
              </a:ext>
            </a:extLst>
          </p:cNvPr>
          <p:cNvCxnSpPr>
            <a:cxnSpLocks/>
          </p:cNvCxnSpPr>
          <p:nvPr/>
        </p:nvCxnSpPr>
        <p:spPr>
          <a:xfrm flipH="1">
            <a:off x="2256859" y="2401412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2" name="46 Conector recto">
            <a:extLst>
              <a:ext uri="{FF2B5EF4-FFF2-40B4-BE49-F238E27FC236}">
                <a16:creationId xmlns:a16="http://schemas.microsoft.com/office/drawing/2014/main" id="{E3F093D6-CC4F-46B5-5CDE-DA3D288263BB}"/>
              </a:ext>
            </a:extLst>
          </p:cNvPr>
          <p:cNvCxnSpPr>
            <a:cxnSpLocks/>
          </p:cNvCxnSpPr>
          <p:nvPr/>
        </p:nvCxnSpPr>
        <p:spPr>
          <a:xfrm flipH="1">
            <a:off x="2266163" y="3356992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6 Conector recto">
            <a:extLst>
              <a:ext uri="{FF2B5EF4-FFF2-40B4-BE49-F238E27FC236}">
                <a16:creationId xmlns:a16="http://schemas.microsoft.com/office/drawing/2014/main" id="{495F5D08-0D1F-8AC5-ACF7-4B13DBF1CFD6}"/>
              </a:ext>
            </a:extLst>
          </p:cNvPr>
          <p:cNvCxnSpPr>
            <a:cxnSpLocks/>
          </p:cNvCxnSpPr>
          <p:nvPr/>
        </p:nvCxnSpPr>
        <p:spPr>
          <a:xfrm flipH="1">
            <a:off x="2246096" y="2912950"/>
            <a:ext cx="20241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2323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Ayuntamiento </a:t>
            </a:r>
          </a:p>
        </p:txBody>
      </p:sp>
      <p:sp>
        <p:nvSpPr>
          <p:cNvPr id="5" name="4 Bisel"/>
          <p:cNvSpPr/>
          <p:nvPr/>
        </p:nvSpPr>
        <p:spPr>
          <a:xfrm>
            <a:off x="3738686" y="5752365"/>
            <a:ext cx="2016224" cy="47026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C. Lauren Estrada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de Regidores </a:t>
            </a:r>
          </a:p>
        </p:txBody>
      </p:sp>
      <p:sp>
        <p:nvSpPr>
          <p:cNvPr id="7" name="6 Bisel"/>
          <p:cNvSpPr/>
          <p:nvPr/>
        </p:nvSpPr>
        <p:spPr>
          <a:xfrm>
            <a:off x="6228184" y="2104229"/>
            <a:ext cx="2448272" cy="56483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González De La Cruz Ema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4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8" name="7 Bisel"/>
          <p:cNvSpPr/>
          <p:nvPr/>
        </p:nvSpPr>
        <p:spPr>
          <a:xfrm>
            <a:off x="3275856" y="1208772"/>
            <a:ext cx="2736304" cy="5640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Miramontes  Frausto Deyanira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Bisel"/>
          <p:cNvSpPr/>
          <p:nvPr/>
        </p:nvSpPr>
        <p:spPr>
          <a:xfrm>
            <a:off x="965444" y="2137651"/>
            <a:ext cx="2520280" cy="62205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Cortez Rodríguez Raymundo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9 Bisel"/>
          <p:cNvSpPr/>
          <p:nvPr/>
        </p:nvSpPr>
        <p:spPr>
          <a:xfrm>
            <a:off x="395536" y="3346062"/>
            <a:ext cx="2436969" cy="58699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 La Cruz Escalante </a:t>
            </a:r>
            <a:r>
              <a:rPr lang="es-ES" sz="1000" dirty="0" err="1">
                <a:solidFill>
                  <a:schemeClr val="tx1"/>
                </a:solidFill>
              </a:rPr>
              <a:t>Nayeeli</a:t>
            </a:r>
            <a:r>
              <a:rPr lang="es-ES" sz="1000" dirty="0">
                <a:solidFill>
                  <a:schemeClr val="tx1"/>
                </a:solidFill>
              </a:rPr>
              <a:t>  </a:t>
            </a:r>
            <a:r>
              <a:rPr lang="es-ES" sz="1000" dirty="0" err="1">
                <a:solidFill>
                  <a:schemeClr val="tx1"/>
                </a:solidFill>
              </a:rPr>
              <a:t>Daena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7" name="16 Bisel"/>
          <p:cNvSpPr/>
          <p:nvPr/>
        </p:nvSpPr>
        <p:spPr>
          <a:xfrm>
            <a:off x="5415617" y="4653136"/>
            <a:ext cx="234920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Muñoz Carrillo Paola  Fabiana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17 Bisel"/>
          <p:cNvSpPr/>
          <p:nvPr/>
        </p:nvSpPr>
        <p:spPr>
          <a:xfrm>
            <a:off x="6555062" y="3292934"/>
            <a:ext cx="2376264" cy="64012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Pereyra Zamora Fidela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9" name="18 Bisel"/>
          <p:cNvSpPr/>
          <p:nvPr/>
        </p:nvSpPr>
        <p:spPr>
          <a:xfrm>
            <a:off x="1763688" y="4653136"/>
            <a:ext cx="230425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Mora Reyes Daena Elizabeth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9923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DEPENDENCIAS</a:t>
            </a:r>
          </a:p>
        </p:txBody>
      </p:sp>
      <p:sp>
        <p:nvSpPr>
          <p:cNvPr id="3" name="2 Bisel"/>
          <p:cNvSpPr/>
          <p:nvPr/>
        </p:nvSpPr>
        <p:spPr>
          <a:xfrm>
            <a:off x="3203848" y="903040"/>
            <a:ext cx="26642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 Lucio De Haro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Presidente Municipal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4516256" y="1268760"/>
            <a:ext cx="19741" cy="35346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3452400" y="1941352"/>
            <a:ext cx="212771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C.D. Neri Jesús 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05761" y="3131816"/>
            <a:ext cx="6859254" cy="91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85899" y="3290239"/>
            <a:ext cx="208289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Grecia Guadalupe Rojas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 Registro Civil</a:t>
            </a:r>
          </a:p>
        </p:txBody>
      </p:sp>
      <p:sp>
        <p:nvSpPr>
          <p:cNvPr id="10" name="9 Bisel"/>
          <p:cNvSpPr/>
          <p:nvPr/>
        </p:nvSpPr>
        <p:spPr>
          <a:xfrm>
            <a:off x="2277139" y="3290239"/>
            <a:ext cx="216946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</a:t>
            </a:r>
            <a:r>
              <a:rPr lang="es-MX" sz="900" dirty="0">
                <a:solidFill>
                  <a:schemeClr val="tx1"/>
                </a:solidFill>
              </a:rPr>
              <a:t>Marcos Alberto González Hernández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Unidad Jurídica</a:t>
            </a:r>
          </a:p>
        </p:txBody>
      </p:sp>
      <p:cxnSp>
        <p:nvCxnSpPr>
          <p:cNvPr id="13" name="12 Conector recto"/>
          <p:cNvCxnSpPr/>
          <p:nvPr/>
        </p:nvCxnSpPr>
        <p:spPr>
          <a:xfrm>
            <a:off x="1043608" y="4803388"/>
            <a:ext cx="0" cy="4180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383868" y="3131816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106338" y="3789040"/>
            <a:ext cx="6875876" cy="62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4639889" y="329264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L.D. Omar Lenin Hinojosa Fregoso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Bienestar Social</a:t>
            </a:r>
          </a:p>
        </p:txBody>
      </p:sp>
      <p:sp>
        <p:nvSpPr>
          <p:cNvPr id="19" name="18 Bisel"/>
          <p:cNvSpPr/>
          <p:nvPr/>
        </p:nvSpPr>
        <p:spPr>
          <a:xfrm>
            <a:off x="2366810" y="409463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Junior 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Desarrollo Rural y S.</a:t>
            </a:r>
          </a:p>
        </p:txBody>
      </p:sp>
      <p:cxnSp>
        <p:nvCxnSpPr>
          <p:cNvPr id="20" name="19 Conector recto"/>
          <p:cNvCxnSpPr/>
          <p:nvPr/>
        </p:nvCxnSpPr>
        <p:spPr>
          <a:xfrm>
            <a:off x="1106337" y="3795276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7972664" y="3795276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776" y="2689968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3743908" y="1413884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Cabildo</a:t>
            </a:r>
          </a:p>
        </p:txBody>
      </p:sp>
      <p:cxnSp>
        <p:nvCxnSpPr>
          <p:cNvPr id="24" name="23 Conector recto"/>
          <p:cNvCxnSpPr/>
          <p:nvPr/>
        </p:nvCxnSpPr>
        <p:spPr>
          <a:xfrm flipH="1">
            <a:off x="4535996" y="2687197"/>
            <a:ext cx="27527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6" name="25 Bisel"/>
          <p:cNvSpPr/>
          <p:nvPr/>
        </p:nvSpPr>
        <p:spPr>
          <a:xfrm>
            <a:off x="6725056" y="3294136"/>
            <a:ext cx="2306338" cy="35854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Arq.  Sergio Arturo  Ortega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Ramírez Director de Obras Publicas .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3374922" y="3789040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792162" y="3789040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1" name="30 Bisel"/>
          <p:cNvSpPr/>
          <p:nvPr/>
        </p:nvSpPr>
        <p:spPr>
          <a:xfrm>
            <a:off x="4804869" y="2509948"/>
            <a:ext cx="212771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Frida Patricia  Rodríguez García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Contralor Municipal</a:t>
            </a:r>
          </a:p>
        </p:txBody>
      </p:sp>
      <p:sp>
        <p:nvSpPr>
          <p:cNvPr id="33" name="32 Bisel"/>
          <p:cNvSpPr/>
          <p:nvPr/>
        </p:nvSpPr>
        <p:spPr>
          <a:xfrm>
            <a:off x="1907704" y="2538052"/>
            <a:ext cx="234007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BIGO. José Luis Ixtlapale Gutiérrez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Tesorero Municipal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120957" y="3140968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7943951" y="3115886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3" name="52 Bisel"/>
          <p:cNvSpPr/>
          <p:nvPr/>
        </p:nvSpPr>
        <p:spPr>
          <a:xfrm>
            <a:off x="6725055" y="4098584"/>
            <a:ext cx="2306339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Heidi Graciela Córdova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Instituto de Transparencia</a:t>
            </a:r>
          </a:p>
        </p:txBody>
      </p:sp>
      <p:cxnSp>
        <p:nvCxnSpPr>
          <p:cNvPr id="55" name="54 Conector recto"/>
          <p:cNvCxnSpPr/>
          <p:nvPr/>
        </p:nvCxnSpPr>
        <p:spPr>
          <a:xfrm flipH="1">
            <a:off x="1043608" y="4803388"/>
            <a:ext cx="693860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8" name="37 Bisel"/>
          <p:cNvSpPr/>
          <p:nvPr/>
        </p:nvSpPr>
        <p:spPr>
          <a:xfrm>
            <a:off x="4631146" y="4083308"/>
            <a:ext cx="2029086" cy="3713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Camerina Frausto Villegas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Directora de Instituto de la mujer</a:t>
            </a:r>
          </a:p>
        </p:txBody>
      </p:sp>
      <p:cxnSp>
        <p:nvCxnSpPr>
          <p:cNvPr id="43" name="42 Conector recto"/>
          <p:cNvCxnSpPr/>
          <p:nvPr/>
        </p:nvCxnSpPr>
        <p:spPr>
          <a:xfrm>
            <a:off x="7982080" y="4788183"/>
            <a:ext cx="134" cy="43326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561306" y="3131048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4" name="43 Bisel"/>
          <p:cNvSpPr/>
          <p:nvPr/>
        </p:nvSpPr>
        <p:spPr>
          <a:xfrm>
            <a:off x="112845" y="4077072"/>
            <a:ext cx="2164294" cy="3785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Alberto Sandoval Gallardo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Turismo y Difusión</a:t>
            </a:r>
          </a:p>
        </p:txBody>
      </p:sp>
      <p:sp>
        <p:nvSpPr>
          <p:cNvPr id="45" name="44 Bisel"/>
          <p:cNvSpPr/>
          <p:nvPr/>
        </p:nvSpPr>
        <p:spPr>
          <a:xfrm>
            <a:off x="6725055" y="5221445"/>
            <a:ext cx="208571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Jorge Luis Isiordia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de Seguridad Publica</a:t>
            </a:r>
          </a:p>
        </p:txBody>
      </p:sp>
      <p:cxnSp>
        <p:nvCxnSpPr>
          <p:cNvPr id="39" name="27 Conector recto"/>
          <p:cNvCxnSpPr/>
          <p:nvPr/>
        </p:nvCxnSpPr>
        <p:spPr>
          <a:xfrm>
            <a:off x="4512911" y="4841075"/>
            <a:ext cx="0" cy="43771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41" name="4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2" name="41 Bisel"/>
          <p:cNvSpPr/>
          <p:nvPr/>
        </p:nvSpPr>
        <p:spPr>
          <a:xfrm>
            <a:off x="260915" y="5221445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Fernando Salas Ruiz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sp>
        <p:nvSpPr>
          <p:cNvPr id="46" name="45 Bisel"/>
          <p:cNvSpPr/>
          <p:nvPr/>
        </p:nvSpPr>
        <p:spPr>
          <a:xfrm>
            <a:off x="3542623" y="5233787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Juan Antonio Rodríguez Ramírez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 de Desarrollo Urbano</a:t>
            </a:r>
          </a:p>
        </p:txBody>
      </p:sp>
    </p:spTree>
    <p:extLst>
      <p:ext uri="{BB962C8B-B14F-4D97-AF65-F5344CB8AC3E}">
        <p14:creationId xmlns:p14="http://schemas.microsoft.com/office/powerpoint/2010/main" val="233791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8 Conector recto"/>
          <p:cNvCxnSpPr/>
          <p:nvPr/>
        </p:nvCxnSpPr>
        <p:spPr>
          <a:xfrm>
            <a:off x="4346010" y="3140968"/>
            <a:ext cx="4451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635896" y="764704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SINDICATURA</a:t>
            </a:r>
          </a:p>
        </p:txBody>
      </p:sp>
      <p:sp>
        <p:nvSpPr>
          <p:cNvPr id="3" name="2 Bisel"/>
          <p:cNvSpPr/>
          <p:nvPr/>
        </p:nvSpPr>
        <p:spPr>
          <a:xfrm>
            <a:off x="2771799" y="1353388"/>
            <a:ext cx="3306843" cy="563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Rosa Elena Reyes Jiménez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Sindico Municipal</a:t>
            </a:r>
          </a:p>
        </p:txBody>
      </p:sp>
      <p:sp>
        <p:nvSpPr>
          <p:cNvPr id="4" name="3 Bisel"/>
          <p:cNvSpPr/>
          <p:nvPr/>
        </p:nvSpPr>
        <p:spPr>
          <a:xfrm>
            <a:off x="1065550" y="2136231"/>
            <a:ext cx="3067830" cy="563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C. Jesús Adrián Flores Reynoso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</a:rPr>
              <a:t>Asesor Jurídico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355976" y="1916832"/>
            <a:ext cx="0" cy="168284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Bisel"/>
          <p:cNvSpPr/>
          <p:nvPr/>
        </p:nvSpPr>
        <p:spPr>
          <a:xfrm>
            <a:off x="4568606" y="2276539"/>
            <a:ext cx="3078513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Perla Geraldine Montes Sánchez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Secretario Administrativo B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4355976" y="2384884"/>
            <a:ext cx="21263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7 Bisel"/>
          <p:cNvSpPr/>
          <p:nvPr/>
        </p:nvSpPr>
        <p:spPr>
          <a:xfrm>
            <a:off x="2812297" y="3599673"/>
            <a:ext cx="3096344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Arturo Flores Ríos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7 Bisel"/>
          <p:cNvSpPr/>
          <p:nvPr/>
        </p:nvSpPr>
        <p:spPr>
          <a:xfrm>
            <a:off x="4572000" y="2924944"/>
            <a:ext cx="3078514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 Joel Beltrán Villegas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Secretario Administrativo 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3" name="8 Conector recto"/>
          <p:cNvCxnSpPr/>
          <p:nvPr/>
        </p:nvCxnSpPr>
        <p:spPr>
          <a:xfrm>
            <a:off x="3910784" y="2204864"/>
            <a:ext cx="4451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8408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34 Conector recto"/>
          <p:cNvCxnSpPr/>
          <p:nvPr/>
        </p:nvCxnSpPr>
        <p:spPr>
          <a:xfrm flipH="1">
            <a:off x="5132169" y="5085184"/>
            <a:ext cx="23191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5115168" y="4581128"/>
            <a:ext cx="23191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4246668" y="2132856"/>
            <a:ext cx="10991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" name="23 Conector recto">
            <a:extLst>
              <a:ext uri="{FF2B5EF4-FFF2-40B4-BE49-F238E27FC236}">
                <a16:creationId xmlns:a16="http://schemas.microsoft.com/office/drawing/2014/main" id="{69806328-E476-983E-F055-8A059F986997}"/>
              </a:ext>
            </a:extLst>
          </p:cNvPr>
          <p:cNvCxnSpPr>
            <a:cxnSpLocks/>
          </p:cNvCxnSpPr>
          <p:nvPr/>
        </p:nvCxnSpPr>
        <p:spPr>
          <a:xfrm flipH="1" flipV="1">
            <a:off x="5345791" y="1765782"/>
            <a:ext cx="743830" cy="48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3148841" y="1024690"/>
            <a:ext cx="10991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" name="3 Bisel"/>
          <p:cNvSpPr/>
          <p:nvPr/>
        </p:nvSpPr>
        <p:spPr>
          <a:xfrm>
            <a:off x="3743908" y="248391"/>
            <a:ext cx="2124236" cy="44430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PRESIDENCIA</a:t>
            </a:r>
          </a:p>
        </p:txBody>
      </p:sp>
      <p:sp>
        <p:nvSpPr>
          <p:cNvPr id="5" name="4 Bisel"/>
          <p:cNvSpPr/>
          <p:nvPr/>
        </p:nvSpPr>
        <p:spPr>
          <a:xfrm>
            <a:off x="3992460" y="836389"/>
            <a:ext cx="2379740" cy="52255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De Haro De La Cruz Reyna Lucia Presidente Municipal</a:t>
            </a:r>
          </a:p>
        </p:txBody>
      </p:sp>
      <p:cxnSp>
        <p:nvCxnSpPr>
          <p:cNvPr id="6" name="5 Conector recto"/>
          <p:cNvCxnSpPr>
            <a:cxnSpLocks/>
          </p:cNvCxnSpPr>
          <p:nvPr/>
        </p:nvCxnSpPr>
        <p:spPr>
          <a:xfrm>
            <a:off x="5330086" y="1358948"/>
            <a:ext cx="31410" cy="37262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2110015" y="1856967"/>
            <a:ext cx="218389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Aguilar Quintana Enrique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Asesor de Presidencia</a:t>
            </a:r>
          </a:p>
        </p:txBody>
      </p:sp>
      <p:cxnSp>
        <p:nvCxnSpPr>
          <p:cNvPr id="8" name="7 Conector recto"/>
          <p:cNvCxnSpPr>
            <a:cxnSpLocks/>
          </p:cNvCxnSpPr>
          <p:nvPr/>
        </p:nvCxnSpPr>
        <p:spPr>
          <a:xfrm flipH="1">
            <a:off x="5347087" y="3068960"/>
            <a:ext cx="174805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5956758" y="2420887"/>
            <a:ext cx="2276765" cy="36004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C. Ana Gabriela Rosales Ayala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Secretaria de presidencia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>
            <a:stCxn id="9" idx="2"/>
            <a:endCxn id="44" idx="6"/>
          </p:cNvCxnSpPr>
          <p:nvPr/>
        </p:nvCxnSpPr>
        <p:spPr>
          <a:xfrm>
            <a:off x="7095141" y="2780928"/>
            <a:ext cx="2592" cy="64807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4283968" y="2546902"/>
            <a:ext cx="104611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0" name="29 Bisel"/>
          <p:cNvSpPr/>
          <p:nvPr/>
        </p:nvSpPr>
        <p:spPr>
          <a:xfrm>
            <a:off x="755577" y="786301"/>
            <a:ext cx="2580032" cy="4767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Morales Muñoz Citlalli Esmeralda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Particular</a:t>
            </a:r>
          </a:p>
        </p:txBody>
      </p:sp>
      <p:sp>
        <p:nvSpPr>
          <p:cNvPr id="33" name="32 Bisel"/>
          <p:cNvSpPr/>
          <p:nvPr/>
        </p:nvSpPr>
        <p:spPr>
          <a:xfrm>
            <a:off x="2100074" y="2312876"/>
            <a:ext cx="2189082" cy="46805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Médeles González Erick Ismael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</a:t>
            </a:r>
          </a:p>
        </p:txBody>
      </p:sp>
      <p:cxnSp>
        <p:nvCxnSpPr>
          <p:cNvPr id="37" name="36 Conector recto"/>
          <p:cNvCxnSpPr>
            <a:cxnSpLocks/>
          </p:cNvCxnSpPr>
          <p:nvPr/>
        </p:nvCxnSpPr>
        <p:spPr>
          <a:xfrm>
            <a:off x="7251970" y="4365104"/>
            <a:ext cx="0" cy="10081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1" name="40 Bisel"/>
          <p:cNvSpPr/>
          <p:nvPr/>
        </p:nvSpPr>
        <p:spPr>
          <a:xfrm>
            <a:off x="2948775" y="3140967"/>
            <a:ext cx="2083679" cy="48872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C. Mendoza Luna Ma Del Refugio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Recepcionista</a:t>
            </a:r>
          </a:p>
        </p:txBody>
      </p:sp>
      <p:sp>
        <p:nvSpPr>
          <p:cNvPr id="42" name="41 Bisel"/>
          <p:cNvSpPr/>
          <p:nvPr/>
        </p:nvSpPr>
        <p:spPr>
          <a:xfrm>
            <a:off x="5956758" y="1635834"/>
            <a:ext cx="223224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Iris Guadalupe Ochoa Cortes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Asesor de Presidencia</a:t>
            </a:r>
          </a:p>
        </p:txBody>
      </p:sp>
      <p:sp>
        <p:nvSpPr>
          <p:cNvPr id="45" name="44 Bisel"/>
          <p:cNvSpPr/>
          <p:nvPr/>
        </p:nvSpPr>
        <p:spPr>
          <a:xfrm>
            <a:off x="3131840" y="443711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Mario Hermoso Montalvo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Velador</a:t>
            </a:r>
          </a:p>
        </p:txBody>
      </p:sp>
      <p:sp>
        <p:nvSpPr>
          <p:cNvPr id="44" name="43 Bisel"/>
          <p:cNvSpPr/>
          <p:nvPr/>
        </p:nvSpPr>
        <p:spPr>
          <a:xfrm>
            <a:off x="5956759" y="3429000"/>
            <a:ext cx="2281948" cy="4243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Miriam Lizeth Castañeda Flores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Secretaria  de Presidencia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30 Bisel"/>
          <p:cNvSpPr/>
          <p:nvPr/>
        </p:nvSpPr>
        <p:spPr>
          <a:xfrm>
            <a:off x="3131840" y="4941168"/>
            <a:ext cx="2042649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Gpe. Haro Fregoso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Velador</a:t>
            </a:r>
          </a:p>
        </p:txBody>
      </p:sp>
      <p:sp>
        <p:nvSpPr>
          <p:cNvPr id="46" name="45 Bisel"/>
          <p:cNvSpPr/>
          <p:nvPr/>
        </p:nvSpPr>
        <p:spPr>
          <a:xfrm>
            <a:off x="6087028" y="456665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Miramontes  Raquel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Intendente</a:t>
            </a:r>
          </a:p>
        </p:txBody>
      </p:sp>
      <p:sp>
        <p:nvSpPr>
          <p:cNvPr id="47" name="45 Bisel"/>
          <p:cNvSpPr/>
          <p:nvPr/>
        </p:nvSpPr>
        <p:spPr>
          <a:xfrm>
            <a:off x="6089181" y="5117613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Julia De La Rosa 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Intendente</a:t>
            </a:r>
          </a:p>
        </p:txBody>
      </p:sp>
      <p:cxnSp>
        <p:nvCxnSpPr>
          <p:cNvPr id="34" name="33 Conector recto"/>
          <p:cNvCxnSpPr/>
          <p:nvPr/>
        </p:nvCxnSpPr>
        <p:spPr>
          <a:xfrm flipH="1">
            <a:off x="5364088" y="4365104"/>
            <a:ext cx="188788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43" name="4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17" name="31 Conector recto">
            <a:extLst>
              <a:ext uri="{FF2B5EF4-FFF2-40B4-BE49-F238E27FC236}">
                <a16:creationId xmlns:a16="http://schemas.microsoft.com/office/drawing/2014/main" id="{9DC7883F-8681-A36A-3248-0A1B29ABF9B4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5032454" y="3385328"/>
            <a:ext cx="313337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6143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2483768" y="332656"/>
            <a:ext cx="3744415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4550252" y="1196752"/>
            <a:ext cx="0" cy="1512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" name="3 Bisel"/>
          <p:cNvSpPr/>
          <p:nvPr/>
        </p:nvSpPr>
        <p:spPr>
          <a:xfrm>
            <a:off x="3524408" y="903040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691680" y="2348880"/>
            <a:ext cx="56166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6012160" y="2540670"/>
            <a:ext cx="2088232" cy="45573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Alondra Del Real Rojas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de Secretaria</a:t>
            </a:r>
          </a:p>
        </p:txBody>
      </p:sp>
      <p:sp>
        <p:nvSpPr>
          <p:cNvPr id="10" name="9 Bisel"/>
          <p:cNvSpPr/>
          <p:nvPr/>
        </p:nvSpPr>
        <p:spPr>
          <a:xfrm>
            <a:off x="610402" y="2550162"/>
            <a:ext cx="2537572" cy="4462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Rosa Icela Contreras Frausto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 de Secretaria</a:t>
            </a:r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1691680" y="2348881"/>
            <a:ext cx="0" cy="20128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5" name="14 Bisel"/>
          <p:cNvSpPr/>
          <p:nvPr/>
        </p:nvSpPr>
        <p:spPr>
          <a:xfrm>
            <a:off x="3490141" y="2556069"/>
            <a:ext cx="2232241" cy="4462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Saúl Rentería Venegas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Archivos</a:t>
            </a:r>
          </a:p>
        </p:txBody>
      </p:sp>
      <p:cxnSp>
        <p:nvCxnSpPr>
          <p:cNvPr id="17" name="16 Conector recto"/>
          <p:cNvCxnSpPr/>
          <p:nvPr/>
        </p:nvCxnSpPr>
        <p:spPr>
          <a:xfrm flipV="1">
            <a:off x="7308303" y="2348881"/>
            <a:ext cx="0" cy="96443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3491882" y="3313312"/>
            <a:ext cx="2232246" cy="48140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Martha </a:t>
            </a:r>
            <a:r>
              <a:rPr lang="es-MX" sz="1000" dirty="0" err="1">
                <a:solidFill>
                  <a:schemeClr val="tx1"/>
                </a:solidFill>
              </a:rPr>
              <a:t>Irasema</a:t>
            </a:r>
            <a:r>
              <a:rPr lang="es-MX" sz="1000" dirty="0">
                <a:solidFill>
                  <a:schemeClr val="tx1"/>
                </a:solidFill>
              </a:rPr>
              <a:t> Ruiz Lozano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Aux. Comité De Acción Ciudadana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La Yesca</a:t>
            </a:r>
          </a:p>
        </p:txBody>
      </p:sp>
      <p:sp>
        <p:nvSpPr>
          <p:cNvPr id="23" name="17 Bisel"/>
          <p:cNvSpPr/>
          <p:nvPr/>
        </p:nvSpPr>
        <p:spPr>
          <a:xfrm>
            <a:off x="611562" y="3313312"/>
            <a:ext cx="2537574" cy="49902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José Manuel Marín Mendoza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Enlace de Acción  Ciudadana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Puente de Camotlan</a:t>
            </a:r>
          </a:p>
        </p:txBody>
      </p:sp>
      <p:sp>
        <p:nvSpPr>
          <p:cNvPr id="32" name="15 Bisel"/>
          <p:cNvSpPr/>
          <p:nvPr/>
        </p:nvSpPr>
        <p:spPr>
          <a:xfrm>
            <a:off x="6300192" y="3313312"/>
            <a:ext cx="2180476" cy="59648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Vanessa </a:t>
            </a:r>
            <a:r>
              <a:rPr lang="es-MX" sz="1000" dirty="0" err="1">
                <a:solidFill>
                  <a:schemeClr val="tx1"/>
                </a:solidFill>
              </a:rPr>
              <a:t>Verediana</a:t>
            </a:r>
            <a:r>
              <a:rPr lang="es-MX" sz="1000" dirty="0">
                <a:solidFill>
                  <a:schemeClr val="tx1"/>
                </a:solidFill>
              </a:rPr>
              <a:t>  </a:t>
            </a:r>
            <a:r>
              <a:rPr lang="es-MX" sz="1000" dirty="0" err="1">
                <a:solidFill>
                  <a:schemeClr val="tx1"/>
                </a:solidFill>
              </a:rPr>
              <a:t>Rosaless</a:t>
            </a:r>
            <a:r>
              <a:rPr lang="es-MX" sz="1000" dirty="0">
                <a:solidFill>
                  <a:schemeClr val="tx1"/>
                </a:solidFill>
              </a:rPr>
              <a:t> Valenzuela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Enlace de Apoyo Social Puente de camotlan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21" name="20 Conector recto"/>
          <p:cNvCxnSpPr>
            <a:cxnSpLocks/>
          </p:cNvCxnSpPr>
          <p:nvPr/>
        </p:nvCxnSpPr>
        <p:spPr>
          <a:xfrm>
            <a:off x="1691680" y="2996400"/>
            <a:ext cx="0" cy="3169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20 Conector recto">
            <a:extLst>
              <a:ext uri="{FF2B5EF4-FFF2-40B4-BE49-F238E27FC236}">
                <a16:creationId xmlns:a16="http://schemas.microsoft.com/office/drawing/2014/main" id="{F4268889-61AB-5AD5-DD3E-95A7D9A219D0}"/>
              </a:ext>
            </a:extLst>
          </p:cNvPr>
          <p:cNvCxnSpPr>
            <a:cxnSpLocks/>
          </p:cNvCxnSpPr>
          <p:nvPr/>
        </p:nvCxnSpPr>
        <p:spPr>
          <a:xfrm>
            <a:off x="4572000" y="2996400"/>
            <a:ext cx="0" cy="3169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52120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4550522" y="1277117"/>
            <a:ext cx="0" cy="28803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>
            <a:cxnSpLocks/>
            <a:endCxn id="29" idx="7"/>
          </p:cNvCxnSpPr>
          <p:nvPr/>
        </p:nvCxnSpPr>
        <p:spPr>
          <a:xfrm>
            <a:off x="7956376" y="2204864"/>
            <a:ext cx="0" cy="99026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>
            <a:cxnSpLocks/>
          </p:cNvCxnSpPr>
          <p:nvPr/>
        </p:nvCxnSpPr>
        <p:spPr>
          <a:xfrm>
            <a:off x="3374922" y="2204864"/>
            <a:ext cx="0" cy="94525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" name="10 Conector recto"/>
          <p:cNvCxnSpPr>
            <a:cxnSpLocks/>
          </p:cNvCxnSpPr>
          <p:nvPr/>
        </p:nvCxnSpPr>
        <p:spPr>
          <a:xfrm>
            <a:off x="1144667" y="2204864"/>
            <a:ext cx="0" cy="93610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>
            <a:cxnSpLocks/>
          </p:cNvCxnSpPr>
          <p:nvPr/>
        </p:nvCxnSpPr>
        <p:spPr>
          <a:xfrm>
            <a:off x="7956376" y="3861048"/>
            <a:ext cx="0" cy="94446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123729" y="507607"/>
            <a:ext cx="410445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sp>
        <p:nvSpPr>
          <p:cNvPr id="3" name="2 Bisel"/>
          <p:cNvSpPr/>
          <p:nvPr/>
        </p:nvSpPr>
        <p:spPr>
          <a:xfrm>
            <a:off x="3540672" y="1025884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6948264" y="250191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 José De La Rosa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Gpe. ocotan</a:t>
            </a:r>
          </a:p>
        </p:txBody>
      </p:sp>
      <p:sp>
        <p:nvSpPr>
          <p:cNvPr id="8" name="7 Bisel"/>
          <p:cNvSpPr/>
          <p:nvPr/>
        </p:nvSpPr>
        <p:spPr>
          <a:xfrm>
            <a:off x="3557098" y="414908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Ezequiel Loera Reyes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Apozolco</a:t>
            </a:r>
          </a:p>
        </p:txBody>
      </p:sp>
      <p:sp>
        <p:nvSpPr>
          <p:cNvPr id="9" name="8 Bisel"/>
          <p:cNvSpPr/>
          <p:nvPr/>
        </p:nvSpPr>
        <p:spPr>
          <a:xfrm>
            <a:off x="136555" y="2492896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Anabel Rojas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Huajimic</a:t>
            </a:r>
          </a:p>
        </p:txBody>
      </p:sp>
      <p:sp>
        <p:nvSpPr>
          <p:cNvPr id="10" name="9 Bisel"/>
          <p:cNvSpPr/>
          <p:nvPr/>
        </p:nvSpPr>
        <p:spPr>
          <a:xfrm>
            <a:off x="2366810" y="2502048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Araceli Serrano Martínez Delegado Puente de Camotlan</a:t>
            </a:r>
          </a:p>
        </p:txBody>
      </p:sp>
      <p:cxnSp>
        <p:nvCxnSpPr>
          <p:cNvPr id="13" name="12 Conector recto"/>
          <p:cNvCxnSpPr>
            <a:cxnSpLocks/>
            <a:endCxn id="31" idx="7"/>
          </p:cNvCxnSpPr>
          <p:nvPr/>
        </p:nvCxnSpPr>
        <p:spPr>
          <a:xfrm>
            <a:off x="5738028" y="2213878"/>
            <a:ext cx="0" cy="98124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>
            <a:cxnSpLocks/>
          </p:cNvCxnSpPr>
          <p:nvPr/>
        </p:nvCxnSpPr>
        <p:spPr>
          <a:xfrm flipH="1">
            <a:off x="1187624" y="3861048"/>
            <a:ext cx="676875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4729916" y="2502048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Héctor Oswaldo Villagrana Santana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La Manga</a:t>
            </a:r>
          </a:p>
        </p:txBody>
      </p:sp>
      <p:sp>
        <p:nvSpPr>
          <p:cNvPr id="18" name="17 Bisel"/>
          <p:cNvSpPr/>
          <p:nvPr/>
        </p:nvSpPr>
        <p:spPr>
          <a:xfrm>
            <a:off x="6948264" y="414908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Isela  Valdivia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Amatlan de Jora</a:t>
            </a:r>
          </a:p>
        </p:txBody>
      </p:sp>
      <p:sp>
        <p:nvSpPr>
          <p:cNvPr id="19" name="18 Bisel"/>
          <p:cNvSpPr/>
          <p:nvPr/>
        </p:nvSpPr>
        <p:spPr>
          <a:xfrm>
            <a:off x="34453" y="3140968"/>
            <a:ext cx="236681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del rosario González arenas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Huajimic</a:t>
            </a:r>
          </a:p>
        </p:txBody>
      </p:sp>
      <p:cxnSp>
        <p:nvCxnSpPr>
          <p:cNvPr id="20" name="19 Conector recto"/>
          <p:cNvCxnSpPr>
            <a:cxnSpLocks/>
          </p:cNvCxnSpPr>
          <p:nvPr/>
        </p:nvCxnSpPr>
        <p:spPr>
          <a:xfrm>
            <a:off x="1187624" y="3868031"/>
            <a:ext cx="0" cy="92612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2483768" y="3150120"/>
            <a:ext cx="20079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Karen Aidee Breceda Bañuelos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Puente de Camotlan </a:t>
            </a:r>
          </a:p>
        </p:txBody>
      </p:sp>
      <p:sp>
        <p:nvSpPr>
          <p:cNvPr id="29" name="28 Bisel"/>
          <p:cNvSpPr/>
          <p:nvPr/>
        </p:nvSpPr>
        <p:spPr>
          <a:xfrm>
            <a:off x="6948264" y="315012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Yuri Lizbeth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 A Gpe. Ocotán</a:t>
            </a:r>
          </a:p>
        </p:txBody>
      </p:sp>
      <p:sp>
        <p:nvSpPr>
          <p:cNvPr id="30" name="29 Bisel"/>
          <p:cNvSpPr/>
          <p:nvPr/>
        </p:nvSpPr>
        <p:spPr>
          <a:xfrm>
            <a:off x="568605" y="4156063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Heresmida Castañeda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Cortapico</a:t>
            </a:r>
          </a:p>
        </p:txBody>
      </p:sp>
      <p:sp>
        <p:nvSpPr>
          <p:cNvPr id="31" name="30 Bisel"/>
          <p:cNvSpPr/>
          <p:nvPr/>
        </p:nvSpPr>
        <p:spPr>
          <a:xfrm>
            <a:off x="4729916" y="315012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Elizeth Médeles Salazar Secretaria La Manga</a:t>
            </a:r>
          </a:p>
        </p:txBody>
      </p:sp>
      <p:sp>
        <p:nvSpPr>
          <p:cNvPr id="32" name="31 Bisel"/>
          <p:cNvSpPr/>
          <p:nvPr/>
        </p:nvSpPr>
        <p:spPr>
          <a:xfrm>
            <a:off x="568605" y="479415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Marisa  Lamas Haro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 Cortapico</a:t>
            </a:r>
          </a:p>
        </p:txBody>
      </p:sp>
      <p:pic>
        <p:nvPicPr>
          <p:cNvPr id="37" name="3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9" name="38 Bisel"/>
          <p:cNvSpPr/>
          <p:nvPr/>
        </p:nvSpPr>
        <p:spPr>
          <a:xfrm>
            <a:off x="6937092" y="479715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Fermín Carrillo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Cerro De Los Pinos</a:t>
            </a:r>
          </a:p>
        </p:txBody>
      </p:sp>
    </p:spTree>
    <p:extLst>
      <p:ext uri="{BB962C8B-B14F-4D97-AF65-F5344CB8AC3E}">
        <p14:creationId xmlns:p14="http://schemas.microsoft.com/office/powerpoint/2010/main" val="274647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flipH="1">
            <a:off x="1410177" y="2511759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1403648" y="3020292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4535996" y="1412776"/>
            <a:ext cx="0" cy="5857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267744" y="332656"/>
            <a:ext cx="374441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sp>
        <p:nvSpPr>
          <p:cNvPr id="3" name="2 Bisel"/>
          <p:cNvSpPr/>
          <p:nvPr/>
        </p:nvSpPr>
        <p:spPr>
          <a:xfrm>
            <a:off x="2987824" y="820024"/>
            <a:ext cx="2880320" cy="61248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sp>
        <p:nvSpPr>
          <p:cNvPr id="7" name="6 Bisel"/>
          <p:cNvSpPr/>
          <p:nvPr/>
        </p:nvSpPr>
        <p:spPr>
          <a:xfrm>
            <a:off x="4961831" y="2854777"/>
            <a:ext cx="2280092" cy="44406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Irma Quintanilla Gamboa Bibliotecaria Amatlan</a:t>
            </a:r>
          </a:p>
        </p:txBody>
      </p:sp>
      <p:sp>
        <p:nvSpPr>
          <p:cNvPr id="9" name="8 Bisel"/>
          <p:cNvSpPr/>
          <p:nvPr/>
        </p:nvSpPr>
        <p:spPr>
          <a:xfrm>
            <a:off x="1684309" y="3291149"/>
            <a:ext cx="2473982" cy="43492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Juan Arturo Rosales Sandoval 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Bibliotecario P. de Camotlan</a:t>
            </a:r>
          </a:p>
        </p:txBody>
      </p:sp>
      <p:sp>
        <p:nvSpPr>
          <p:cNvPr id="10" name="9 Bisel"/>
          <p:cNvSpPr/>
          <p:nvPr/>
        </p:nvSpPr>
        <p:spPr>
          <a:xfrm>
            <a:off x="1665968" y="2260323"/>
            <a:ext cx="2455642" cy="439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Susana Celaya Arellano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La Yesca</a:t>
            </a:r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1403648" y="1998511"/>
            <a:ext cx="61206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9" name="18 Bisel"/>
          <p:cNvSpPr/>
          <p:nvPr/>
        </p:nvSpPr>
        <p:spPr>
          <a:xfrm>
            <a:off x="1665968" y="2808035"/>
            <a:ext cx="2469963" cy="42451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Adelaida De La Cruz Trinidad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Huajimic</a:t>
            </a:r>
          </a:p>
        </p:txBody>
      </p:sp>
      <p:cxnSp>
        <p:nvCxnSpPr>
          <p:cNvPr id="58" name="57 Conector recto"/>
          <p:cNvCxnSpPr/>
          <p:nvPr/>
        </p:nvCxnSpPr>
        <p:spPr>
          <a:xfrm flipH="1">
            <a:off x="7217980" y="2511759"/>
            <a:ext cx="30634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60" name="59 Bisel"/>
          <p:cNvSpPr/>
          <p:nvPr/>
        </p:nvSpPr>
        <p:spPr>
          <a:xfrm>
            <a:off x="4927624" y="2228205"/>
            <a:ext cx="2290356" cy="46357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Olegaria Carrillo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Gpe. Ocotan</a:t>
            </a:r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1410177" y="3508612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3" name="32 Conector recto"/>
          <p:cNvCxnSpPr/>
          <p:nvPr/>
        </p:nvCxnSpPr>
        <p:spPr>
          <a:xfrm flipH="1">
            <a:off x="7232125" y="2965783"/>
            <a:ext cx="30634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31" name="3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32" name="31 Conector recto"/>
          <p:cNvCxnSpPr/>
          <p:nvPr/>
        </p:nvCxnSpPr>
        <p:spPr>
          <a:xfrm>
            <a:off x="7524328" y="1998512"/>
            <a:ext cx="14145" cy="9672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1403648" y="1998512"/>
            <a:ext cx="6529" cy="15101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06102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78888</TotalTime>
  <Words>2560</Words>
  <Application>Microsoft Office PowerPoint</Application>
  <PresentationFormat>Presentación en pantalla (4:3)</PresentationFormat>
  <Paragraphs>573</Paragraphs>
  <Slides>25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Bell MT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RECURSOS HUMANOS</dc:creator>
  <cp:lastModifiedBy>recursos humanos la yesca</cp:lastModifiedBy>
  <cp:revision>702</cp:revision>
  <cp:lastPrinted>2022-02-25T21:50:11Z</cp:lastPrinted>
  <dcterms:created xsi:type="dcterms:W3CDTF">2018-02-08T02:21:19Z</dcterms:created>
  <dcterms:modified xsi:type="dcterms:W3CDTF">2024-02-06T22:20:02Z</dcterms:modified>
</cp:coreProperties>
</file>