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7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863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31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655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03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4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91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832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467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27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5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CC98-E415-40F4-A0B9-071AB8D73D0D}" type="datetimeFigureOut">
              <a:rPr lang="es-MX" smtClean="0"/>
              <a:pPr/>
              <a:t>06/07/2023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C797B-6F33-43A5-B837-C56F9557D6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n 40" descr="C:\Users\oromapas\Downloads\oromapas@300x-1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3" y="-54469"/>
            <a:ext cx="9127467" cy="69124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o 3"/>
          <p:cNvGrpSpPr/>
          <p:nvPr/>
        </p:nvGrpSpPr>
        <p:grpSpPr>
          <a:xfrm>
            <a:off x="467544" y="1205130"/>
            <a:ext cx="8512248" cy="5185614"/>
            <a:chOff x="132356" y="513327"/>
            <a:chExt cx="8835530" cy="5877417"/>
          </a:xfrm>
        </p:grpSpPr>
        <p:cxnSp>
          <p:nvCxnSpPr>
            <p:cNvPr id="31" name="30 Conector recto"/>
            <p:cNvCxnSpPr/>
            <p:nvPr/>
          </p:nvCxnSpPr>
          <p:spPr>
            <a:xfrm flipH="1">
              <a:off x="8592962" y="3717033"/>
              <a:ext cx="11487" cy="206725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52 Conector recto"/>
            <p:cNvCxnSpPr/>
            <p:nvPr/>
          </p:nvCxnSpPr>
          <p:spPr>
            <a:xfrm flipH="1">
              <a:off x="3051882" y="3713353"/>
              <a:ext cx="17344" cy="237994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>
              <a:off x="5462416" y="1670437"/>
              <a:ext cx="0" cy="20125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" name="3 Rectángulo"/>
            <p:cNvSpPr/>
            <p:nvPr/>
          </p:nvSpPr>
          <p:spPr>
            <a:xfrm>
              <a:off x="1668141" y="513327"/>
              <a:ext cx="6955640" cy="42410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32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ORGANIGRAMA OROMAPAS LA YESCA</a:t>
              </a:r>
            </a:p>
          </p:txBody>
        </p:sp>
        <p:cxnSp>
          <p:nvCxnSpPr>
            <p:cNvPr id="12" name="Conector recto 11"/>
            <p:cNvCxnSpPr/>
            <p:nvPr/>
          </p:nvCxnSpPr>
          <p:spPr>
            <a:xfrm flipV="1">
              <a:off x="1396070" y="2028090"/>
              <a:ext cx="3131503" cy="2025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ángulo redondeado 10"/>
            <p:cNvSpPr/>
            <p:nvPr/>
          </p:nvSpPr>
          <p:spPr>
            <a:xfrm>
              <a:off x="132356" y="1028431"/>
              <a:ext cx="1257088" cy="350565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b="1" dirty="0" smtClean="0"/>
                <a:t>COMITÉ DE TRANSPARENCIA </a:t>
              </a:r>
              <a:endParaRPr lang="es-MX" sz="1000" b="1" dirty="0"/>
            </a:p>
            <a:p>
              <a:pPr algn="ctr"/>
              <a:r>
                <a:rPr lang="es-MX" sz="1000" dirty="0" smtClean="0"/>
                <a:t>C. Ma</a:t>
              </a:r>
              <a:r>
                <a:rPr lang="es-MX" sz="1000" dirty="0" smtClean="0"/>
                <a:t>. Del Carmen Haro Bañuelos </a:t>
              </a:r>
              <a:endParaRPr lang="es-MX" sz="1000" dirty="0" smtClean="0"/>
            </a:p>
            <a:p>
              <a:pPr algn="ctr"/>
              <a:r>
                <a:rPr lang="es-MX" sz="1000" dirty="0" smtClean="0"/>
                <a:t>Titular Unidad </a:t>
              </a:r>
              <a:r>
                <a:rPr lang="es-MX" sz="1000" dirty="0"/>
                <a:t>de </a:t>
              </a:r>
              <a:r>
                <a:rPr lang="es-MX" sz="1000" dirty="0" smtClean="0"/>
                <a:t>Transparencia</a:t>
              </a:r>
              <a:endParaRPr lang="es-MX" sz="1000" dirty="0"/>
            </a:p>
            <a:p>
              <a:pPr algn="ctr"/>
              <a:endParaRPr lang="es-MX" sz="1000" b="1" dirty="0"/>
            </a:p>
            <a:p>
              <a:pPr algn="ctr"/>
              <a:r>
                <a:rPr lang="es-MX" sz="1000" dirty="0" smtClean="0"/>
                <a:t>C. </a:t>
              </a:r>
              <a:r>
                <a:rPr lang="es-MX" sz="1000" dirty="0" smtClean="0"/>
                <a:t>Elizabeth Montserrat Adame Macias</a:t>
              </a:r>
              <a:endParaRPr lang="es-MX" sz="1000" dirty="0" smtClean="0"/>
            </a:p>
            <a:p>
              <a:pPr algn="ctr"/>
              <a:r>
                <a:rPr lang="es-MX" sz="1000" dirty="0" smtClean="0"/>
                <a:t>Presidenta del comité  </a:t>
              </a:r>
            </a:p>
            <a:p>
              <a:pPr algn="ctr"/>
              <a:endParaRPr lang="es-MX" sz="1000" b="1" dirty="0" smtClean="0"/>
            </a:p>
            <a:p>
              <a:pPr algn="ctr"/>
              <a:r>
                <a:rPr lang="es-MX" sz="1000" dirty="0" smtClean="0"/>
                <a:t>C. </a:t>
              </a:r>
              <a:r>
                <a:rPr lang="es-MX" sz="1000" dirty="0" smtClean="0"/>
                <a:t>Ramiro Emmanuel Hernández Solís</a:t>
              </a:r>
              <a:endParaRPr lang="es-MX" sz="1000" dirty="0" smtClean="0"/>
            </a:p>
            <a:p>
              <a:pPr algn="ctr"/>
              <a:r>
                <a:rPr lang="es-MX" sz="1000" dirty="0" smtClean="0"/>
                <a:t>Servidor publico designado</a:t>
              </a:r>
              <a:endParaRPr lang="es-MX" sz="1000" dirty="0"/>
            </a:p>
          </p:txBody>
        </p:sp>
        <p:sp>
          <p:nvSpPr>
            <p:cNvPr id="2" name="1 Rectángulo"/>
            <p:cNvSpPr/>
            <p:nvPr/>
          </p:nvSpPr>
          <p:spPr>
            <a:xfrm>
              <a:off x="4436628" y="1028430"/>
              <a:ext cx="2096112" cy="64807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b="1" dirty="0" smtClean="0"/>
                <a:t>JUNTA DE GOBIERNO</a:t>
              </a: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4408615" y="1868327"/>
              <a:ext cx="2107602" cy="36004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/>
                <a:t>Daniel Gallardo Lara</a:t>
              </a:r>
            </a:p>
            <a:p>
              <a:pPr algn="ctr"/>
              <a:r>
                <a:rPr lang="es-MX" sz="1000" b="1" dirty="0" smtClean="0"/>
                <a:t>DIRECTOR </a:t>
              </a:r>
              <a:endParaRPr lang="es-MX" sz="1000" b="1" dirty="0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4436628" y="2397115"/>
              <a:ext cx="2096113" cy="39731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MX" sz="900" dirty="0" err="1" smtClean="0"/>
                <a:t>Brianda</a:t>
              </a:r>
              <a:r>
                <a:rPr lang="es-MX" sz="900" dirty="0" smtClean="0"/>
                <a:t> Lorenza Pérez Flores 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 algn="ctr"/>
              <a:r>
                <a:rPr lang="es-MX" sz="1000" b="1" dirty="0">
                  <a:solidFill>
                    <a:prstClr val="black"/>
                  </a:solidFill>
                </a:rPr>
                <a:t>ADMINISTRADOR</a:t>
              </a: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6516217" y="2946868"/>
              <a:ext cx="2221711" cy="4022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/>
                <a:t>Elizabeth Montserrat Adame Macias </a:t>
              </a:r>
              <a:endParaRPr lang="es-MX" sz="1000" b="1" dirty="0"/>
            </a:p>
            <a:p>
              <a:pPr algn="ctr"/>
              <a:r>
                <a:rPr lang="es-MX" sz="1000" b="1" dirty="0"/>
                <a:t>CULTURA DE AGUA </a:t>
              </a: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6135871" y="4706018"/>
              <a:ext cx="2288357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/>
                <a:t>Arellano González Salvador</a:t>
              </a:r>
              <a:endParaRPr lang="es-MX" sz="1000" dirty="0" smtClean="0"/>
            </a:p>
            <a:p>
              <a:pPr algn="ctr"/>
              <a:r>
                <a:rPr lang="es-MX" sz="1000" dirty="0" smtClean="0"/>
                <a:t> </a:t>
              </a:r>
              <a:r>
                <a:rPr lang="es-MX" sz="1000" b="1" dirty="0" smtClean="0"/>
                <a:t>FONTANE</a:t>
              </a:r>
              <a:r>
                <a:rPr lang="es-MX" sz="1100" b="1" dirty="0" smtClean="0"/>
                <a:t>RO</a:t>
              </a:r>
              <a:endParaRPr lang="es-MX" sz="1100" b="1" dirty="0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7211439" y="3787137"/>
              <a:ext cx="1756447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b="1" dirty="0"/>
                <a:t>PERSONAL OPERATIVO</a:t>
              </a:r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6089802" y="4249947"/>
              <a:ext cx="2304255" cy="30603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/>
                <a:t>Pérez Iñiguez Cesar</a:t>
              </a:r>
              <a:endParaRPr lang="es-MX" sz="1000" dirty="0" smtClean="0"/>
            </a:p>
            <a:p>
              <a:pPr algn="ctr"/>
              <a:r>
                <a:rPr lang="es-MX" sz="1000" b="1" dirty="0" smtClean="0"/>
                <a:t> </a:t>
              </a:r>
              <a:r>
                <a:rPr lang="es-MX" sz="1000" b="1" dirty="0"/>
                <a:t>FONTANERO</a:t>
              </a: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87183" y="4005064"/>
              <a:ext cx="2239658" cy="27003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b="1" dirty="0"/>
                <a:t>OPERADORES DE VALVULAS </a:t>
              </a:r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1471660" y="4439566"/>
              <a:ext cx="2239656" cy="431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1200" b="1" dirty="0"/>
            </a:p>
            <a:p>
              <a:pPr algn="ctr"/>
              <a:r>
                <a:rPr lang="es-MX" sz="1000" smtClean="0"/>
                <a:t>Ángel Engelberto </a:t>
              </a:r>
              <a:r>
                <a:rPr lang="es-MX" sz="1000" dirty="0"/>
                <a:t>P</a:t>
              </a:r>
              <a:r>
                <a:rPr lang="es-MX" sz="1000" dirty="0" smtClean="0"/>
                <a:t>inedo </a:t>
              </a:r>
              <a:r>
                <a:rPr lang="es-MX" sz="1000" dirty="0"/>
                <a:t>Q</a:t>
              </a:r>
              <a:r>
                <a:rPr lang="es-MX" sz="1000" dirty="0" smtClean="0"/>
                <a:t>uiñones</a:t>
              </a:r>
            </a:p>
            <a:p>
              <a:pPr algn="ctr"/>
              <a:r>
                <a:rPr lang="es-MX" sz="1000" b="1" dirty="0" smtClean="0"/>
                <a:t> </a:t>
              </a:r>
              <a:r>
                <a:rPr lang="es-MX" sz="1000" b="1" dirty="0"/>
                <a:t>OPERADOR DE VALVULAS  </a:t>
              </a:r>
            </a:p>
            <a:p>
              <a:pPr algn="ctr"/>
              <a:endParaRPr lang="es-MX" b="1" dirty="0"/>
            </a:p>
          </p:txBody>
        </p:sp>
        <p:cxnSp>
          <p:nvCxnSpPr>
            <p:cNvPr id="34" name="33 Conector recto"/>
            <p:cNvCxnSpPr/>
            <p:nvPr/>
          </p:nvCxnSpPr>
          <p:spPr>
            <a:xfrm flipV="1">
              <a:off x="8165327" y="5339400"/>
              <a:ext cx="427635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 flipH="1">
              <a:off x="8424228" y="4871126"/>
              <a:ext cx="180221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 flipH="1">
              <a:off x="8394057" y="4402964"/>
              <a:ext cx="21039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 flipH="1">
              <a:off x="3051882" y="3717033"/>
              <a:ext cx="554461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60 Conector recto"/>
            <p:cNvCxnSpPr/>
            <p:nvPr/>
          </p:nvCxnSpPr>
          <p:spPr>
            <a:xfrm flipV="1">
              <a:off x="5484684" y="3197108"/>
              <a:ext cx="1031533" cy="202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31 Rectángulo"/>
            <p:cNvSpPr/>
            <p:nvPr/>
          </p:nvSpPr>
          <p:spPr>
            <a:xfrm>
              <a:off x="6139548" y="5185065"/>
              <a:ext cx="2288357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/>
                <a:t>Hernández Solís Ramiro Emmanuel </a:t>
              </a:r>
              <a:endParaRPr lang="es-MX" sz="1000" dirty="0" smtClean="0"/>
            </a:p>
            <a:p>
              <a:pPr algn="ctr"/>
              <a:r>
                <a:rPr lang="es-MX" sz="1000" b="1" dirty="0" smtClean="0"/>
                <a:t>FONTANE</a:t>
              </a:r>
              <a:r>
                <a:rPr lang="es-MX" sz="1100" b="1" dirty="0" smtClean="0"/>
                <a:t>RO</a:t>
              </a:r>
              <a:endParaRPr lang="es-MX" sz="1100" b="1" dirty="0"/>
            </a:p>
          </p:txBody>
        </p:sp>
        <p:cxnSp>
          <p:nvCxnSpPr>
            <p:cNvPr id="33" name="32 Conector recto"/>
            <p:cNvCxnSpPr/>
            <p:nvPr/>
          </p:nvCxnSpPr>
          <p:spPr>
            <a:xfrm flipV="1">
              <a:off x="8183665" y="5797356"/>
              <a:ext cx="420784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35 Rectángulo"/>
            <p:cNvSpPr/>
            <p:nvPr/>
          </p:nvSpPr>
          <p:spPr>
            <a:xfrm>
              <a:off x="1411552" y="5640271"/>
              <a:ext cx="2288357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/>
                <a:t>Guadalupe Márquez </a:t>
              </a:r>
              <a:r>
                <a:rPr lang="es-MX" sz="1000" dirty="0"/>
                <a:t>Montes</a:t>
              </a:r>
              <a:r>
                <a:rPr lang="es-MX" sz="1000" dirty="0" smtClean="0"/>
                <a:t> </a:t>
              </a:r>
            </a:p>
            <a:p>
              <a:pPr algn="ctr"/>
              <a:r>
                <a:rPr lang="es-MX" sz="1000" b="1" dirty="0" smtClean="0"/>
                <a:t>CLORADOR </a:t>
              </a:r>
              <a:endParaRPr lang="es-MX" sz="1100" b="1" dirty="0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6135871" y="5672848"/>
              <a:ext cx="2288357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/>
                <a:t>Solís Mendoza Emilio </a:t>
              </a:r>
            </a:p>
            <a:p>
              <a:pPr algn="ctr"/>
              <a:r>
                <a:rPr lang="es-MX" sz="1000" b="1" dirty="0" smtClean="0"/>
                <a:t>FONTANE</a:t>
              </a:r>
              <a:r>
                <a:rPr lang="es-MX" sz="1100" b="1" dirty="0" smtClean="0"/>
                <a:t>RO</a:t>
              </a:r>
              <a:endParaRPr lang="es-MX" sz="1100" b="1" dirty="0"/>
            </a:p>
          </p:txBody>
        </p:sp>
        <p:sp>
          <p:nvSpPr>
            <p:cNvPr id="38" name="25 Rectángulo"/>
            <p:cNvSpPr/>
            <p:nvPr/>
          </p:nvSpPr>
          <p:spPr>
            <a:xfrm>
              <a:off x="1460253" y="5043719"/>
              <a:ext cx="2239656" cy="4315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1200" b="1" dirty="0"/>
            </a:p>
            <a:p>
              <a:pPr algn="ctr"/>
              <a:r>
                <a:rPr lang="es-MX" sz="1000" dirty="0" smtClean="0"/>
                <a:t>Avigael </a:t>
              </a:r>
              <a:r>
                <a:rPr lang="es-MX" sz="1000" dirty="0"/>
                <a:t>Flores Delgado </a:t>
              </a:r>
              <a:endParaRPr lang="es-MX" sz="1000" dirty="0" smtClean="0"/>
            </a:p>
            <a:p>
              <a:pPr algn="ctr"/>
              <a:r>
                <a:rPr lang="es-MX" sz="1000" b="1" dirty="0" smtClean="0"/>
                <a:t> </a:t>
              </a:r>
              <a:r>
                <a:rPr lang="es-MX" sz="1000" b="1" dirty="0"/>
                <a:t>OPERADOR DE VALVULAS  </a:t>
              </a:r>
            </a:p>
            <a:p>
              <a:pPr algn="ctr"/>
              <a:endParaRPr lang="es-MX" b="1" dirty="0"/>
            </a:p>
          </p:txBody>
        </p:sp>
        <p:sp>
          <p:nvSpPr>
            <p:cNvPr id="43" name="35 Rectángulo"/>
            <p:cNvSpPr/>
            <p:nvPr/>
          </p:nvSpPr>
          <p:spPr>
            <a:xfrm>
              <a:off x="1435902" y="6102712"/>
              <a:ext cx="2486856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000" dirty="0" smtClean="0"/>
                <a:t>Luís Javier Arias Hernandez </a:t>
              </a:r>
              <a:endParaRPr lang="pt-BR" sz="1000" dirty="0" smtClean="0"/>
            </a:p>
            <a:p>
              <a:pPr algn="ctr"/>
              <a:r>
                <a:rPr lang="es-MX" sz="1000" b="1" dirty="0" smtClean="0"/>
                <a:t>ENCARGADO DE LAGUNAS DE OXIDACIÓN</a:t>
              </a:r>
              <a:endParaRPr lang="es-MX" sz="1100" b="1" dirty="0"/>
            </a:p>
          </p:txBody>
        </p:sp>
      </p:grpSp>
      <p:cxnSp>
        <p:nvCxnSpPr>
          <p:cNvPr id="28" name="Conector recto 27"/>
          <p:cNvCxnSpPr/>
          <p:nvPr/>
        </p:nvCxnSpPr>
        <p:spPr>
          <a:xfrm>
            <a:off x="5220072" y="4028496"/>
            <a:ext cx="0" cy="1921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24 Rectángulo"/>
          <p:cNvSpPr/>
          <p:nvPr/>
        </p:nvSpPr>
        <p:spPr>
          <a:xfrm>
            <a:off x="4229980" y="4208656"/>
            <a:ext cx="1837262" cy="2353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b="1" dirty="0" smtClean="0"/>
              <a:t>COBRADOR </a:t>
            </a:r>
            <a:endParaRPr lang="es-MX" sz="1000" b="1" dirty="0"/>
          </a:p>
        </p:txBody>
      </p:sp>
      <p:cxnSp>
        <p:nvCxnSpPr>
          <p:cNvPr id="47" name="Conector recto 46"/>
          <p:cNvCxnSpPr/>
          <p:nvPr/>
        </p:nvCxnSpPr>
        <p:spPr>
          <a:xfrm>
            <a:off x="5129933" y="4444773"/>
            <a:ext cx="0" cy="1921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24 Rectángulo"/>
          <p:cNvSpPr/>
          <p:nvPr/>
        </p:nvSpPr>
        <p:spPr>
          <a:xfrm>
            <a:off x="4248658" y="4650972"/>
            <a:ext cx="1837262" cy="324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Pérez </a:t>
            </a:r>
            <a:r>
              <a:rPr lang="es-MX" sz="1000" dirty="0" smtClean="0"/>
              <a:t>Pérez</a:t>
            </a:r>
            <a:r>
              <a:rPr lang="es-MX" sz="1000" dirty="0" smtClean="0"/>
              <a:t> Maritza </a:t>
            </a:r>
            <a:r>
              <a:rPr lang="es-MX" sz="1000" b="1" dirty="0" smtClean="0"/>
              <a:t>COBRADOR </a:t>
            </a:r>
            <a:endParaRPr lang="es-MX" sz="1000" b="1" dirty="0"/>
          </a:p>
        </p:txBody>
      </p:sp>
      <p:sp>
        <p:nvSpPr>
          <p:cNvPr id="49" name="24 Rectángulo"/>
          <p:cNvSpPr/>
          <p:nvPr/>
        </p:nvSpPr>
        <p:spPr>
          <a:xfrm>
            <a:off x="4229980" y="5178624"/>
            <a:ext cx="1837262" cy="324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Sandoval Ramos Dione </a:t>
            </a:r>
            <a:r>
              <a:rPr lang="es-MX" sz="1000" dirty="0" err="1" smtClean="0"/>
              <a:t>Yatzel</a:t>
            </a:r>
            <a:r>
              <a:rPr lang="es-MX" sz="1000" dirty="0" smtClean="0"/>
              <a:t> </a:t>
            </a:r>
            <a:r>
              <a:rPr lang="es-MX" sz="1000" b="1" dirty="0" smtClean="0"/>
              <a:t>COBRADOR </a:t>
            </a:r>
            <a:endParaRPr lang="es-MX" sz="1000" b="1" dirty="0"/>
          </a:p>
        </p:txBody>
      </p:sp>
      <p:cxnSp>
        <p:nvCxnSpPr>
          <p:cNvPr id="50" name="Conector recto 49"/>
          <p:cNvCxnSpPr/>
          <p:nvPr/>
        </p:nvCxnSpPr>
        <p:spPr>
          <a:xfrm>
            <a:off x="5106841" y="4979916"/>
            <a:ext cx="0" cy="1921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3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118</Words>
  <Application>Microsoft Office PowerPoint</Application>
  <PresentationFormat>Presentación en pantalla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DIF</dc:creator>
  <cp:lastModifiedBy>usuario</cp:lastModifiedBy>
  <cp:revision>38</cp:revision>
  <cp:lastPrinted>2022-09-05T19:03:14Z</cp:lastPrinted>
  <dcterms:created xsi:type="dcterms:W3CDTF">2014-11-14T15:55:15Z</dcterms:created>
  <dcterms:modified xsi:type="dcterms:W3CDTF">2023-07-06T17:38:11Z</dcterms:modified>
</cp:coreProperties>
</file>